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5" r:id="rId20"/>
    <p:sldId id="273" r:id="rId2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47" autoAdjust="0"/>
    <p:restoredTop sz="94660"/>
  </p:normalViewPr>
  <p:slideViewPr>
    <p:cSldViewPr>
      <p:cViewPr>
        <p:scale>
          <a:sx n="75" d="100"/>
          <a:sy n="75" d="100"/>
        </p:scale>
        <p:origin x="-80" y="-1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1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E8677-5ACA-5942-8B6E-86F5C3704EE1}" type="datetimeFigureOut">
              <a:rPr lang="es-ES" smtClean="0"/>
              <a:t>6/27/14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FF8E0-B0D3-8440-8F1E-7AEE148996CA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1440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First</a:t>
            </a:r>
            <a:r>
              <a:rPr lang="es-ES" dirty="0" smtClean="0"/>
              <a:t> 7 </a:t>
            </a:r>
            <a:r>
              <a:rPr lang="es-ES" dirty="0" err="1" smtClean="0"/>
              <a:t>years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err="1" smtClean="0"/>
              <a:t>Certification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CHILDREN’S MINISTRY</a:t>
            </a:r>
          </a:p>
          <a:p>
            <a:endParaRPr lang="es-ES" dirty="0" smtClean="0"/>
          </a:p>
          <a:p>
            <a:r>
              <a:rPr lang="es-ES" dirty="0" smtClean="0"/>
              <a:t>“</a:t>
            </a:r>
            <a:r>
              <a:rPr lang="es-ES" dirty="0" err="1" smtClean="0"/>
              <a:t>Children</a:t>
            </a:r>
            <a:r>
              <a:rPr lang="es-ES" dirty="0" smtClean="0"/>
              <a:t> are </a:t>
            </a:r>
            <a:r>
              <a:rPr lang="es-ES" dirty="0" err="1" smtClean="0"/>
              <a:t>highly</a:t>
            </a:r>
            <a:r>
              <a:rPr lang="es-ES" dirty="0" smtClean="0"/>
              <a:t> </a:t>
            </a:r>
            <a:r>
              <a:rPr lang="es-ES" dirty="0" err="1" smtClean="0"/>
              <a:t>impressionable</a:t>
            </a:r>
            <a:r>
              <a:rPr lang="es-ES" dirty="0" smtClean="0"/>
              <a:t>. </a:t>
            </a:r>
            <a:r>
              <a:rPr lang="es-ES" dirty="0" err="1" smtClean="0"/>
              <a:t>They</a:t>
            </a:r>
            <a:r>
              <a:rPr lang="es-ES" dirty="0" smtClean="0"/>
              <a:t> </a:t>
            </a:r>
            <a:r>
              <a:rPr lang="es-ES" dirty="0" err="1" smtClean="0"/>
              <a:t>become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what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they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see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hear</a:t>
            </a:r>
            <a:r>
              <a:rPr lang="es-ES" baseline="0" dirty="0" smtClean="0"/>
              <a:t>, and </a:t>
            </a:r>
            <a:r>
              <a:rPr lang="es-ES" baseline="0" dirty="0" err="1" smtClean="0"/>
              <a:t>experience</a:t>
            </a:r>
            <a:r>
              <a:rPr lang="es-ES" baseline="0" dirty="0" smtClean="0"/>
              <a:t>. </a:t>
            </a:r>
            <a:r>
              <a:rPr lang="es-ES" baseline="0" dirty="0" err="1" smtClean="0"/>
              <a:t>During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the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first</a:t>
            </a:r>
            <a:r>
              <a:rPr lang="es-ES" baseline="0" dirty="0" smtClean="0"/>
              <a:t> </a:t>
            </a:r>
            <a:r>
              <a:rPr lang="es-ES" baseline="0" dirty="0" err="1" smtClean="0"/>
              <a:t>seven</a:t>
            </a:r>
            <a:r>
              <a:rPr lang="es-ES" baseline="0" dirty="0" smtClean="0"/>
              <a:t> </a:t>
            </a:r>
            <a:r>
              <a:rPr lang="es-ES" baseline="0" dirty="0" err="1" smtClean="0"/>
              <a:t>years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their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foundational</a:t>
            </a:r>
            <a:r>
              <a:rPr lang="es-ES" baseline="0" dirty="0" smtClean="0"/>
              <a:t> </a:t>
            </a:r>
            <a:r>
              <a:rPr lang="es-ES" baseline="0" dirty="0" err="1" smtClean="0"/>
              <a:t>habits</a:t>
            </a:r>
            <a:r>
              <a:rPr lang="es-ES" baseline="0" dirty="0" smtClean="0"/>
              <a:t> </a:t>
            </a:r>
            <a:r>
              <a:rPr lang="es-ES" baseline="0" dirty="0" err="1" smtClean="0"/>
              <a:t>for</a:t>
            </a:r>
            <a:r>
              <a:rPr lang="es-ES" baseline="0" dirty="0" smtClean="0"/>
              <a:t> </a:t>
            </a:r>
            <a:r>
              <a:rPr lang="es-ES" baseline="0" dirty="0" err="1" smtClean="0"/>
              <a:t>life</a:t>
            </a:r>
            <a:r>
              <a:rPr lang="es-ES" baseline="0" dirty="0" smtClean="0"/>
              <a:t> </a:t>
            </a:r>
            <a:r>
              <a:rPr lang="es-ES" baseline="0" dirty="0" err="1" smtClean="0"/>
              <a:t>will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formed</a:t>
            </a:r>
            <a:r>
              <a:rPr lang="es-ES" baseline="0" dirty="0" smtClean="0"/>
              <a:t>.”</a:t>
            </a:r>
            <a:endParaRPr lang="es-E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FF8E0-B0D3-8440-8F1E-7AEE148996CA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4144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First 7 years</a:t>
            </a:r>
          </a:p>
          <a:p>
            <a:r>
              <a:rPr lang="en-US" dirty="0" smtClean="0"/>
              <a:t>Certification</a:t>
            </a:r>
          </a:p>
          <a:p>
            <a:r>
              <a:rPr lang="en-US" dirty="0" smtClean="0"/>
              <a:t>CHILDREN’S MINISTRY</a:t>
            </a:r>
          </a:p>
          <a:p>
            <a:r>
              <a:rPr lang="en-US" dirty="0" smtClean="0"/>
              <a:t>Inter-American Division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FF8E0-B0D3-8440-8F1E-7AEE148996CA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4602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Do I Want for My Children?</a:t>
            </a:r>
            <a:endParaRPr lang="en-US" baseline="0" dirty="0" smtClean="0"/>
          </a:p>
          <a:p>
            <a:r>
              <a:rPr lang="en-US" baseline="0" dirty="0" smtClean="0"/>
              <a:t>Chapter 1</a:t>
            </a:r>
          </a:p>
          <a:p>
            <a:r>
              <a:rPr lang="en-US" baseline="0" dirty="0" smtClean="0"/>
              <a:t>Inter-American Division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FF8E0-B0D3-8440-8F1E-7AEE148996CA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9452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B4119-1B61-4E34-94FC-A3FEA5C7D26A}" type="datetimeFigureOut">
              <a:rPr lang="es-MX" smtClean="0"/>
              <a:t>6/27/14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16FAD-107A-4E58-90C4-29CE2E7D0CAD}" type="slidenum">
              <a:rPr lang="es-MX" smtClean="0"/>
              <a:t>‹#›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7384"/>
            <a:ext cx="9396536" cy="7260623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3851920" y="5301208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 err="1" smtClean="0"/>
              <a:t>Activity</a:t>
            </a:r>
            <a:r>
              <a:rPr lang="es-ES" sz="3600" dirty="0" smtClean="0"/>
              <a:t>  page 22</a:t>
            </a:r>
            <a:endParaRPr lang="es-ES" sz="3600" dirty="0"/>
          </a:p>
        </p:txBody>
      </p:sp>
      <p:sp>
        <p:nvSpPr>
          <p:cNvPr id="7" name="6 CuadroTexto"/>
          <p:cNvSpPr txBox="1"/>
          <p:nvPr/>
        </p:nvSpPr>
        <p:spPr>
          <a:xfrm>
            <a:off x="2699792" y="2132856"/>
            <a:ext cx="525658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err="1" smtClean="0"/>
              <a:t>Bribe</a:t>
            </a:r>
            <a:r>
              <a:rPr lang="es-ES" sz="3600" b="1" dirty="0" smtClean="0"/>
              <a:t>? </a:t>
            </a:r>
            <a:r>
              <a:rPr lang="es-ES" sz="3600" b="1" dirty="0" err="1" smtClean="0"/>
              <a:t>Threaten</a:t>
            </a:r>
            <a:r>
              <a:rPr lang="es-ES" sz="3600" b="1" dirty="0" smtClean="0"/>
              <a:t>? </a:t>
            </a:r>
            <a:r>
              <a:rPr lang="es-ES" sz="3600" b="1" dirty="0" err="1" smtClean="0"/>
              <a:t>Frighten</a:t>
            </a:r>
            <a:r>
              <a:rPr lang="es-ES" sz="3600" b="1" dirty="0" smtClean="0"/>
              <a:t>? </a:t>
            </a:r>
            <a:r>
              <a:rPr lang="es-ES" sz="3600" b="1" dirty="0" err="1" smtClean="0"/>
              <a:t>Or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physically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coherce</a:t>
            </a:r>
            <a:r>
              <a:rPr lang="es-ES" sz="3600" b="1" dirty="0" smtClean="0"/>
              <a:t>?</a:t>
            </a:r>
            <a:endParaRPr lang="es-ES" sz="3600" b="1" dirty="0"/>
          </a:p>
        </p:txBody>
      </p:sp>
    </p:spTree>
    <p:extLst>
      <p:ext uri="{BB962C8B-B14F-4D97-AF65-F5344CB8AC3E}">
        <p14:creationId xmlns:p14="http://schemas.microsoft.com/office/powerpoint/2010/main" val="162753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65491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2411760" y="1700808"/>
            <a:ext cx="56166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TRAP 2</a:t>
            </a:r>
          </a:p>
          <a:p>
            <a:r>
              <a:rPr lang="es-ES" sz="3600" b="1" dirty="0" err="1" smtClean="0"/>
              <a:t>External</a:t>
            </a:r>
            <a:r>
              <a:rPr lang="es-ES" sz="3600" b="1" dirty="0" smtClean="0"/>
              <a:t> Control – </a:t>
            </a:r>
            <a:r>
              <a:rPr lang="es-ES" sz="3600" b="1" dirty="0" err="1" smtClean="0"/>
              <a:t>Using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force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to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make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your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family</a:t>
            </a:r>
            <a:r>
              <a:rPr lang="es-ES" sz="3600" b="1" dirty="0" smtClean="0"/>
              <a:t> look </a:t>
            </a:r>
            <a:r>
              <a:rPr lang="es-ES" sz="3600" b="1" dirty="0" err="1" smtClean="0"/>
              <a:t>good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or</a:t>
            </a:r>
            <a:r>
              <a:rPr lang="es-ES" sz="3600" b="1" dirty="0" smtClean="0"/>
              <a:t> be </a:t>
            </a:r>
            <a:r>
              <a:rPr lang="es-ES" sz="3600" b="1" dirty="0" err="1" smtClean="0"/>
              <a:t>good</a:t>
            </a:r>
            <a:endParaRPr lang="es-ES" sz="36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3923928" y="4581128"/>
            <a:ext cx="38164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/>
              <a:t>PRINCIPLE 2.</a:t>
            </a:r>
          </a:p>
          <a:p>
            <a:r>
              <a:rPr lang="es-ES" sz="2800" dirty="0" err="1" smtClean="0"/>
              <a:t>When</a:t>
            </a:r>
            <a:r>
              <a:rPr lang="es-ES" sz="2800" dirty="0" smtClean="0"/>
              <a:t> </a:t>
            </a:r>
            <a:r>
              <a:rPr lang="es-ES" sz="2800" dirty="0" err="1" smtClean="0"/>
              <a:t>possible</a:t>
            </a:r>
            <a:r>
              <a:rPr lang="es-ES" sz="2800" dirty="0" smtClean="0"/>
              <a:t>, </a:t>
            </a:r>
            <a:r>
              <a:rPr lang="es-ES" sz="2800" dirty="0" err="1" smtClean="0"/>
              <a:t>give</a:t>
            </a:r>
            <a:r>
              <a:rPr lang="es-ES" sz="2800" dirty="0" smtClean="0"/>
              <a:t> </a:t>
            </a:r>
            <a:r>
              <a:rPr lang="es-ES" sz="2800" dirty="0" err="1" smtClean="0"/>
              <a:t>children</a:t>
            </a:r>
            <a:r>
              <a:rPr lang="es-ES" sz="2800" dirty="0" smtClean="0"/>
              <a:t> </a:t>
            </a:r>
            <a:r>
              <a:rPr lang="es-ES" sz="2800" dirty="0" err="1" smtClean="0"/>
              <a:t>the</a:t>
            </a:r>
            <a:r>
              <a:rPr lang="es-ES" sz="2800" dirty="0" smtClean="0"/>
              <a:t> </a:t>
            </a:r>
            <a:r>
              <a:rPr lang="es-ES" sz="2800" dirty="0" err="1" smtClean="0"/>
              <a:t>freedom</a:t>
            </a:r>
            <a:r>
              <a:rPr lang="es-ES" sz="2800" dirty="0" smtClean="0"/>
              <a:t> </a:t>
            </a:r>
            <a:r>
              <a:rPr lang="es-ES" sz="2800" dirty="0" err="1" smtClean="0"/>
              <a:t>to</a:t>
            </a:r>
            <a:r>
              <a:rPr lang="es-ES" sz="2800" dirty="0" smtClean="0"/>
              <a:t> </a:t>
            </a:r>
            <a:r>
              <a:rPr lang="es-ES" sz="2800" dirty="0" err="1" smtClean="0"/>
              <a:t>make</a:t>
            </a:r>
            <a:r>
              <a:rPr lang="es-ES" sz="2800" dirty="0" smtClean="0"/>
              <a:t> a </a:t>
            </a:r>
            <a:r>
              <a:rPr lang="es-ES" sz="2800" dirty="0" err="1" smtClean="0"/>
              <a:t>choice</a:t>
            </a:r>
            <a:r>
              <a:rPr lang="es-ES" sz="2800" dirty="0" smtClean="0"/>
              <a:t>.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169175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324528" cy="7204983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1763688" y="1556792"/>
            <a:ext cx="63367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dirty="0" err="1" smtClean="0"/>
              <a:t>Because</a:t>
            </a:r>
            <a:r>
              <a:rPr lang="es-ES" sz="3600" dirty="0" smtClean="0"/>
              <a:t> </a:t>
            </a:r>
            <a:r>
              <a:rPr lang="es-ES" sz="3600" dirty="0" err="1" smtClean="0"/>
              <a:t>parents</a:t>
            </a:r>
            <a:r>
              <a:rPr lang="es-ES" sz="3600" dirty="0" smtClean="0"/>
              <a:t> </a:t>
            </a:r>
            <a:r>
              <a:rPr lang="es-ES" sz="3600" dirty="0" err="1" smtClean="0"/>
              <a:t>out-size</a:t>
            </a:r>
            <a:r>
              <a:rPr lang="es-ES" sz="3600" dirty="0" smtClean="0"/>
              <a:t>, </a:t>
            </a:r>
            <a:r>
              <a:rPr lang="es-ES" sz="3600" dirty="0" err="1" smtClean="0"/>
              <a:t>out-smart</a:t>
            </a:r>
            <a:r>
              <a:rPr lang="es-ES" sz="3600" dirty="0" smtClean="0"/>
              <a:t>, and at times </a:t>
            </a:r>
            <a:r>
              <a:rPr lang="es-ES" sz="3600" dirty="0" err="1" smtClean="0"/>
              <a:t>out-shout</a:t>
            </a:r>
            <a:r>
              <a:rPr lang="es-ES" sz="3600" dirty="0" smtClean="0"/>
              <a:t> </a:t>
            </a:r>
            <a:r>
              <a:rPr lang="es-ES" sz="3600" dirty="0" err="1" smtClean="0"/>
              <a:t>children</a:t>
            </a:r>
            <a:r>
              <a:rPr lang="es-ES" sz="3600" dirty="0" smtClean="0"/>
              <a:t>, </a:t>
            </a:r>
            <a:r>
              <a:rPr lang="es-ES" sz="3600" dirty="0" err="1" smtClean="0"/>
              <a:t>they</a:t>
            </a:r>
            <a:r>
              <a:rPr lang="es-ES" sz="3600" dirty="0" smtClean="0"/>
              <a:t> can </a:t>
            </a:r>
            <a:r>
              <a:rPr lang="es-ES" sz="3600" dirty="0" err="1" smtClean="0"/>
              <a:t>easily</a:t>
            </a:r>
            <a:r>
              <a:rPr lang="es-ES" sz="3600" dirty="0" smtClean="0"/>
              <a:t> </a:t>
            </a:r>
            <a:r>
              <a:rPr lang="es-ES" sz="3600" dirty="0" err="1" smtClean="0"/>
              <a:t>fall</a:t>
            </a:r>
            <a:r>
              <a:rPr lang="es-ES" sz="3600" dirty="0" smtClean="0"/>
              <a:t> </a:t>
            </a:r>
            <a:r>
              <a:rPr lang="es-ES" sz="3600" dirty="0" err="1" smtClean="0"/>
              <a:t>into</a:t>
            </a:r>
            <a:r>
              <a:rPr lang="es-ES" sz="3600" dirty="0" smtClean="0"/>
              <a:t> </a:t>
            </a:r>
            <a:r>
              <a:rPr lang="es-ES" sz="3600" dirty="0" err="1" smtClean="0"/>
              <a:t>the</a:t>
            </a:r>
            <a:r>
              <a:rPr lang="es-ES" sz="3600" dirty="0" smtClean="0"/>
              <a:t> </a:t>
            </a:r>
            <a:r>
              <a:rPr lang="es-ES" sz="3600" dirty="0" err="1" smtClean="0"/>
              <a:t>trap</a:t>
            </a:r>
            <a:r>
              <a:rPr lang="es-ES" sz="3600" dirty="0" smtClean="0"/>
              <a:t> of </a:t>
            </a:r>
            <a:r>
              <a:rPr lang="es-ES" sz="3600" dirty="0" err="1" smtClean="0"/>
              <a:t>using</a:t>
            </a:r>
            <a:r>
              <a:rPr lang="es-ES" sz="3600" dirty="0" smtClean="0"/>
              <a:t> </a:t>
            </a:r>
            <a:r>
              <a:rPr lang="es-ES" sz="3600" dirty="0" err="1" smtClean="0"/>
              <a:t>force</a:t>
            </a:r>
            <a:r>
              <a:rPr lang="es-ES" sz="3600" dirty="0" smtClean="0"/>
              <a:t>, </a:t>
            </a:r>
            <a:r>
              <a:rPr lang="es-ES" sz="3600" dirty="0" err="1" smtClean="0"/>
              <a:t>either</a:t>
            </a:r>
            <a:r>
              <a:rPr lang="es-ES" sz="3600" dirty="0" smtClean="0"/>
              <a:t> </a:t>
            </a:r>
            <a:r>
              <a:rPr lang="es-ES" sz="3600" dirty="0" err="1" smtClean="0"/>
              <a:t>physical</a:t>
            </a:r>
            <a:r>
              <a:rPr lang="es-ES" sz="3600" dirty="0" smtClean="0"/>
              <a:t> </a:t>
            </a:r>
            <a:r>
              <a:rPr lang="es-ES" sz="3600" dirty="0" err="1" smtClean="0"/>
              <a:t>or</a:t>
            </a:r>
            <a:r>
              <a:rPr lang="es-ES" sz="3600" dirty="0" smtClean="0"/>
              <a:t> mental,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get</a:t>
            </a:r>
            <a:r>
              <a:rPr lang="es-ES" sz="3600" dirty="0" smtClean="0"/>
              <a:t> </a:t>
            </a:r>
            <a:r>
              <a:rPr lang="es-ES" sz="3600" dirty="0" err="1" smtClean="0"/>
              <a:t>kids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do </a:t>
            </a:r>
            <a:r>
              <a:rPr lang="es-ES" sz="3600" dirty="0" err="1" smtClean="0"/>
              <a:t>what</a:t>
            </a:r>
            <a:r>
              <a:rPr lang="es-ES" sz="3600" dirty="0" smtClean="0"/>
              <a:t> </a:t>
            </a:r>
            <a:r>
              <a:rPr lang="es-ES" sz="3600" dirty="0" err="1" smtClean="0"/>
              <a:t>they</a:t>
            </a:r>
            <a:r>
              <a:rPr lang="es-ES" sz="3600" dirty="0" smtClean="0"/>
              <a:t> </a:t>
            </a:r>
            <a:r>
              <a:rPr lang="es-ES" sz="3600" dirty="0" err="1" smtClean="0"/>
              <a:t>want</a:t>
            </a:r>
            <a:r>
              <a:rPr lang="es-ES" sz="3600" dirty="0" smtClean="0"/>
              <a:t> </a:t>
            </a:r>
            <a:r>
              <a:rPr lang="es-ES" sz="3600" dirty="0" err="1" smtClean="0"/>
              <a:t>them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do.</a:t>
            </a:r>
            <a:endParaRPr lang="es-ES" sz="3600" dirty="0"/>
          </a:p>
        </p:txBody>
      </p:sp>
    </p:spTree>
    <p:extLst>
      <p:ext uri="{BB962C8B-B14F-4D97-AF65-F5344CB8AC3E}">
        <p14:creationId xmlns:p14="http://schemas.microsoft.com/office/powerpoint/2010/main" val="307418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0482" cy="7101407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1835696" y="1556792"/>
            <a:ext cx="62646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 err="1" smtClean="0"/>
              <a:t>Strong</a:t>
            </a:r>
            <a:r>
              <a:rPr lang="es-ES" sz="3600" dirty="0" smtClean="0"/>
              <a:t>, </a:t>
            </a:r>
            <a:r>
              <a:rPr lang="es-ES" sz="3600" dirty="0" err="1" smtClean="0"/>
              <a:t>gentle</a:t>
            </a:r>
            <a:r>
              <a:rPr lang="es-ES" sz="3600" dirty="0" smtClean="0"/>
              <a:t> </a:t>
            </a:r>
            <a:r>
              <a:rPr lang="es-ES" sz="3600" dirty="0" err="1" smtClean="0"/>
              <a:t>parents</a:t>
            </a:r>
            <a:r>
              <a:rPr lang="es-ES" sz="3600" dirty="0" smtClean="0"/>
              <a:t> </a:t>
            </a:r>
            <a:r>
              <a:rPr lang="es-ES" sz="3600" dirty="0" err="1" smtClean="0"/>
              <a:t>need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be in control of </a:t>
            </a:r>
            <a:r>
              <a:rPr lang="es-ES" sz="3600" dirty="0" err="1" smtClean="0"/>
              <a:t>situations</a:t>
            </a:r>
            <a:r>
              <a:rPr lang="es-ES" sz="3600" dirty="0" smtClean="0"/>
              <a:t> </a:t>
            </a:r>
            <a:r>
              <a:rPr lang="es-ES" sz="3600" dirty="0" err="1" smtClean="0"/>
              <a:t>but</a:t>
            </a:r>
            <a:r>
              <a:rPr lang="es-ES" sz="3600" dirty="0" smtClean="0"/>
              <a:t> </a:t>
            </a:r>
            <a:r>
              <a:rPr lang="es-ES" sz="3600" dirty="0" err="1" smtClean="0"/>
              <a:t>not</a:t>
            </a:r>
            <a:r>
              <a:rPr lang="es-ES" sz="3600" dirty="0" smtClean="0"/>
              <a:t> </a:t>
            </a:r>
            <a:r>
              <a:rPr lang="es-ES" sz="3600" dirty="0" err="1" smtClean="0"/>
              <a:t>controlling</a:t>
            </a:r>
            <a:r>
              <a:rPr lang="es-ES" sz="3600" dirty="0" smtClean="0"/>
              <a:t> of </a:t>
            </a:r>
            <a:r>
              <a:rPr lang="es-ES" sz="3600" dirty="0" err="1" smtClean="0"/>
              <a:t>their</a:t>
            </a:r>
            <a:r>
              <a:rPr lang="es-ES" sz="3600" dirty="0" smtClean="0"/>
              <a:t> </a:t>
            </a:r>
            <a:r>
              <a:rPr lang="es-ES" sz="3600" dirty="0" err="1" smtClean="0"/>
              <a:t>children</a:t>
            </a:r>
            <a:r>
              <a:rPr lang="es-ES" sz="3600" dirty="0" smtClean="0"/>
              <a:t>. </a:t>
            </a:r>
            <a:r>
              <a:rPr lang="es-ES" sz="3600" dirty="0" err="1" smtClean="0"/>
              <a:t>The</a:t>
            </a:r>
            <a:r>
              <a:rPr lang="es-ES" sz="3600" dirty="0" smtClean="0"/>
              <a:t> </a:t>
            </a:r>
            <a:r>
              <a:rPr lang="es-ES" sz="3600" dirty="0" err="1" smtClean="0"/>
              <a:t>key</a:t>
            </a:r>
            <a:r>
              <a:rPr lang="es-ES" sz="3600" dirty="0" smtClean="0"/>
              <a:t> </a:t>
            </a:r>
            <a:r>
              <a:rPr lang="es-ES" sz="3600" dirty="0" err="1" smtClean="0"/>
              <a:t>point</a:t>
            </a:r>
            <a:r>
              <a:rPr lang="es-ES" sz="3600" dirty="0" smtClean="0"/>
              <a:t> </a:t>
            </a:r>
            <a:r>
              <a:rPr lang="es-ES" sz="3600" dirty="0" err="1" smtClean="0"/>
              <a:t>is</a:t>
            </a:r>
            <a:r>
              <a:rPr lang="es-ES" sz="3600" dirty="0" smtClean="0"/>
              <a:t> </a:t>
            </a:r>
            <a:r>
              <a:rPr lang="es-ES" sz="3600" dirty="0" err="1" smtClean="0"/>
              <a:t>that</a:t>
            </a:r>
            <a:r>
              <a:rPr lang="es-ES" sz="3600" dirty="0" smtClean="0"/>
              <a:t> </a:t>
            </a:r>
            <a:r>
              <a:rPr lang="es-ES" sz="3600" dirty="0" err="1" smtClean="0"/>
              <a:t>parents</a:t>
            </a:r>
            <a:r>
              <a:rPr lang="es-ES" sz="3600" dirty="0" smtClean="0"/>
              <a:t> </a:t>
            </a:r>
            <a:r>
              <a:rPr lang="es-ES" sz="3600" dirty="0" err="1" smtClean="0"/>
              <a:t>must</a:t>
            </a:r>
            <a:r>
              <a:rPr lang="es-ES" sz="3600" dirty="0" smtClean="0"/>
              <a:t> be living </a:t>
            </a:r>
            <a:r>
              <a:rPr lang="es-ES" sz="3600" dirty="0" err="1" smtClean="0"/>
              <a:t>examples</a:t>
            </a:r>
            <a:r>
              <a:rPr lang="es-ES" sz="3600" dirty="0" smtClean="0"/>
              <a:t> of </a:t>
            </a:r>
            <a:r>
              <a:rPr lang="es-ES" sz="3600" dirty="0" err="1" smtClean="0"/>
              <a:t>firm</a:t>
            </a:r>
            <a:r>
              <a:rPr lang="es-ES" sz="3600" dirty="0" smtClean="0"/>
              <a:t>, </a:t>
            </a:r>
            <a:r>
              <a:rPr lang="es-ES" sz="3600" dirty="0" err="1" smtClean="0"/>
              <a:t>loving</a:t>
            </a:r>
            <a:r>
              <a:rPr lang="es-ES" sz="3600" dirty="0" smtClean="0"/>
              <a:t> </a:t>
            </a:r>
            <a:r>
              <a:rPr lang="es-ES" sz="3600" dirty="0" err="1" smtClean="0"/>
              <a:t>leadership</a:t>
            </a:r>
            <a:r>
              <a:rPr lang="es-ES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711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7065491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1907704" y="1556792"/>
            <a:ext cx="60486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 smtClean="0"/>
              <a:t>As </a:t>
            </a:r>
            <a:r>
              <a:rPr lang="es-ES" sz="3600" dirty="0" err="1" smtClean="0"/>
              <a:t>children</a:t>
            </a:r>
            <a:r>
              <a:rPr lang="es-ES" sz="3600" dirty="0" smtClean="0"/>
              <a:t> </a:t>
            </a:r>
            <a:r>
              <a:rPr lang="es-ES" sz="3600" dirty="0" err="1" smtClean="0"/>
              <a:t>grow</a:t>
            </a:r>
            <a:r>
              <a:rPr lang="es-ES" sz="3600" dirty="0" smtClean="0"/>
              <a:t> more </a:t>
            </a:r>
            <a:r>
              <a:rPr lang="es-ES" sz="3600" dirty="0" err="1" smtClean="0"/>
              <a:t>mature</a:t>
            </a:r>
            <a:r>
              <a:rPr lang="es-ES" sz="3600" dirty="0" smtClean="0"/>
              <a:t> and </a:t>
            </a:r>
            <a:r>
              <a:rPr lang="es-ES" sz="3600" dirty="0" err="1" smtClean="0"/>
              <a:t>demonstrate</a:t>
            </a:r>
            <a:r>
              <a:rPr lang="es-ES" sz="3600" dirty="0" smtClean="0"/>
              <a:t> </a:t>
            </a:r>
            <a:r>
              <a:rPr lang="es-ES" sz="3600" dirty="0" err="1" smtClean="0"/>
              <a:t>the</a:t>
            </a:r>
            <a:r>
              <a:rPr lang="es-ES" sz="3600" dirty="0" smtClean="0"/>
              <a:t> </a:t>
            </a:r>
            <a:r>
              <a:rPr lang="es-ES" sz="3600" dirty="0" err="1" smtClean="0"/>
              <a:t>same</a:t>
            </a:r>
            <a:r>
              <a:rPr lang="es-ES" sz="3600" dirty="0" smtClean="0"/>
              <a:t> </a:t>
            </a:r>
            <a:r>
              <a:rPr lang="es-ES" sz="3600" dirty="0" err="1" smtClean="0"/>
              <a:t>type</a:t>
            </a:r>
            <a:r>
              <a:rPr lang="es-ES" sz="3600" dirty="0" smtClean="0"/>
              <a:t> of </a:t>
            </a:r>
            <a:r>
              <a:rPr lang="es-ES" sz="3600" dirty="0" err="1" smtClean="0"/>
              <a:t>self</a:t>
            </a:r>
            <a:r>
              <a:rPr lang="es-ES" sz="3600" dirty="0" smtClean="0"/>
              <a:t>-control </a:t>
            </a:r>
            <a:r>
              <a:rPr lang="es-ES" sz="3600" dirty="0" err="1" smtClean="0"/>
              <a:t>they</a:t>
            </a:r>
            <a:r>
              <a:rPr lang="es-ES" sz="3600" dirty="0" smtClean="0"/>
              <a:t> </a:t>
            </a:r>
            <a:r>
              <a:rPr lang="es-ES" sz="3600" dirty="0" err="1" smtClean="0"/>
              <a:t>see</a:t>
            </a:r>
            <a:r>
              <a:rPr lang="es-ES" sz="3600" dirty="0" smtClean="0"/>
              <a:t> in </a:t>
            </a:r>
            <a:r>
              <a:rPr lang="es-ES" sz="3600" dirty="0" err="1" smtClean="0"/>
              <a:t>their</a:t>
            </a:r>
            <a:r>
              <a:rPr lang="es-ES" sz="3600" dirty="0" smtClean="0"/>
              <a:t> </a:t>
            </a:r>
            <a:r>
              <a:rPr lang="es-ES" sz="3600" dirty="0" err="1" smtClean="0"/>
              <a:t>parents</a:t>
            </a:r>
            <a:r>
              <a:rPr lang="es-ES" sz="3600" dirty="0" smtClean="0"/>
              <a:t>’ </a:t>
            </a:r>
            <a:r>
              <a:rPr lang="es-ES" sz="3600" dirty="0" err="1" smtClean="0"/>
              <a:t>lives</a:t>
            </a:r>
            <a:r>
              <a:rPr lang="es-ES" sz="3600" dirty="0" smtClean="0"/>
              <a:t>; </a:t>
            </a:r>
            <a:r>
              <a:rPr lang="es-ES" sz="3600" dirty="0" err="1" smtClean="0"/>
              <a:t>this</a:t>
            </a:r>
            <a:r>
              <a:rPr lang="es-ES" sz="3600" dirty="0" smtClean="0"/>
              <a:t> </a:t>
            </a:r>
            <a:r>
              <a:rPr lang="es-ES" sz="3600" dirty="0" err="1" smtClean="0"/>
              <a:t>will</a:t>
            </a:r>
            <a:r>
              <a:rPr lang="es-ES" sz="3600" dirty="0" smtClean="0"/>
              <a:t> </a:t>
            </a:r>
            <a:r>
              <a:rPr lang="es-ES" sz="3600" dirty="0" err="1" smtClean="0"/>
              <a:t>enable</a:t>
            </a:r>
            <a:r>
              <a:rPr lang="es-ES" sz="3600" dirty="0" smtClean="0"/>
              <a:t> </a:t>
            </a:r>
            <a:r>
              <a:rPr lang="es-ES" sz="3600" dirty="0" err="1" smtClean="0"/>
              <a:t>them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make</a:t>
            </a:r>
            <a:r>
              <a:rPr lang="es-ES" sz="3600" dirty="0" smtClean="0"/>
              <a:t> </a:t>
            </a:r>
            <a:r>
              <a:rPr lang="es-ES" sz="3600" dirty="0" err="1" smtClean="0"/>
              <a:t>good</a:t>
            </a:r>
            <a:r>
              <a:rPr lang="es-ES" sz="3600" dirty="0" smtClean="0"/>
              <a:t> </a:t>
            </a:r>
            <a:r>
              <a:rPr lang="es-ES" sz="3600" dirty="0" err="1" smtClean="0"/>
              <a:t>decisios</a:t>
            </a:r>
            <a:r>
              <a:rPr lang="es-ES" sz="3600" dirty="0" smtClean="0"/>
              <a:t> </a:t>
            </a:r>
            <a:r>
              <a:rPr lang="es-ES" sz="3600" dirty="0" err="1" smtClean="0"/>
              <a:t>for</a:t>
            </a:r>
            <a:r>
              <a:rPr lang="es-ES" sz="3600" dirty="0" smtClean="0"/>
              <a:t> </a:t>
            </a:r>
            <a:r>
              <a:rPr lang="es-ES" sz="3600" dirty="0" err="1" smtClean="0"/>
              <a:t>themselves</a:t>
            </a:r>
            <a:r>
              <a:rPr lang="es-ES" sz="3600" dirty="0" smtClean="0"/>
              <a:t>, </a:t>
            </a:r>
            <a:r>
              <a:rPr lang="es-ES" sz="3600" dirty="0" err="1" smtClean="0"/>
              <a:t>for</a:t>
            </a:r>
            <a:r>
              <a:rPr lang="es-ES" sz="3600" dirty="0" smtClean="0"/>
              <a:t> </a:t>
            </a:r>
            <a:r>
              <a:rPr lang="es-ES" sz="3600" dirty="0" err="1" smtClean="0"/>
              <a:t>this</a:t>
            </a:r>
            <a:r>
              <a:rPr lang="es-ES" sz="3600" dirty="0" smtClean="0"/>
              <a:t> </a:t>
            </a:r>
            <a:r>
              <a:rPr lang="es-ES" sz="3600" dirty="0" err="1" smtClean="0"/>
              <a:t>live</a:t>
            </a:r>
            <a:r>
              <a:rPr lang="es-ES" sz="3600" dirty="0" smtClean="0"/>
              <a:t> and </a:t>
            </a:r>
            <a:r>
              <a:rPr lang="es-ES" sz="3600" dirty="0" err="1" smtClean="0"/>
              <a:t>for</a:t>
            </a:r>
            <a:r>
              <a:rPr lang="es-ES" sz="3600" dirty="0" smtClean="0"/>
              <a:t> </a:t>
            </a:r>
            <a:r>
              <a:rPr lang="es-ES" sz="3600" dirty="0" err="1" smtClean="0"/>
              <a:t>the</a:t>
            </a:r>
            <a:r>
              <a:rPr lang="es-ES" sz="3600" dirty="0" smtClean="0"/>
              <a:t> </a:t>
            </a:r>
            <a:r>
              <a:rPr lang="es-ES" sz="3600" dirty="0" err="1" smtClean="0"/>
              <a:t>next</a:t>
            </a:r>
            <a:r>
              <a:rPr lang="es-ES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47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6549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1907704" y="1484784"/>
            <a:ext cx="68407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600" b="1" dirty="0" smtClean="0"/>
              <a:t>TRAP 3</a:t>
            </a:r>
          </a:p>
          <a:p>
            <a:r>
              <a:rPr lang="es-ES" sz="3600" b="1" dirty="0" err="1" smtClean="0"/>
              <a:t>Pain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caused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by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violence</a:t>
            </a:r>
            <a:r>
              <a:rPr lang="es-ES" sz="3600" b="1" dirty="0" smtClean="0"/>
              <a:t> and abuse.</a:t>
            </a:r>
          </a:p>
          <a:p>
            <a:r>
              <a:rPr lang="es-ES" sz="3600" b="1" dirty="0" err="1" smtClean="0"/>
              <a:t>Believing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that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it’s</a:t>
            </a:r>
            <a:r>
              <a:rPr lang="es-ES" sz="3600" b="1" dirty="0" smtClean="0"/>
              <a:t> ok </a:t>
            </a:r>
            <a:r>
              <a:rPr lang="es-ES" sz="3600" b="1" dirty="0" err="1" smtClean="0"/>
              <a:t>to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mistreat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people</a:t>
            </a:r>
            <a:r>
              <a:rPr lang="es-ES" sz="3600" b="1" dirty="0" smtClean="0"/>
              <a:t>.</a:t>
            </a:r>
            <a:endParaRPr lang="es-ES" sz="36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779912" y="4509120"/>
            <a:ext cx="44644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/>
              <a:t>PRINCIPLE 3.</a:t>
            </a:r>
          </a:p>
          <a:p>
            <a:r>
              <a:rPr lang="es-ES" sz="2800" dirty="0" err="1" smtClean="0"/>
              <a:t>People</a:t>
            </a:r>
            <a:r>
              <a:rPr lang="es-ES" sz="2800" dirty="0" smtClean="0"/>
              <a:t> (</a:t>
            </a:r>
            <a:r>
              <a:rPr lang="es-ES" sz="2800" dirty="0" err="1" smtClean="0"/>
              <a:t>including</a:t>
            </a:r>
            <a:r>
              <a:rPr lang="es-ES" sz="2800" dirty="0" smtClean="0"/>
              <a:t> </a:t>
            </a:r>
            <a:r>
              <a:rPr lang="es-ES" sz="2800" dirty="0" err="1" smtClean="0"/>
              <a:t>children</a:t>
            </a:r>
            <a:r>
              <a:rPr lang="es-ES" sz="2800" dirty="0" smtClean="0"/>
              <a:t>) are </a:t>
            </a:r>
            <a:r>
              <a:rPr lang="es-ES" sz="2800" dirty="0" err="1" smtClean="0"/>
              <a:t>for</a:t>
            </a:r>
            <a:r>
              <a:rPr lang="es-ES" sz="2800" dirty="0" smtClean="0"/>
              <a:t> </a:t>
            </a:r>
            <a:r>
              <a:rPr lang="es-ES" sz="2800" dirty="0" err="1" smtClean="0"/>
              <a:t>helping</a:t>
            </a:r>
            <a:r>
              <a:rPr lang="es-ES" sz="2800" dirty="0" smtClean="0"/>
              <a:t>, </a:t>
            </a:r>
            <a:r>
              <a:rPr lang="es-ES" sz="2800" dirty="0" err="1" smtClean="0"/>
              <a:t>not</a:t>
            </a:r>
            <a:r>
              <a:rPr lang="es-ES" sz="2800" dirty="0" smtClean="0"/>
              <a:t> </a:t>
            </a:r>
            <a:r>
              <a:rPr lang="es-ES" sz="2800" dirty="0" err="1" smtClean="0"/>
              <a:t>mistreating</a:t>
            </a:r>
            <a:r>
              <a:rPr lang="es-ES" sz="2800" dirty="0" smtClean="0"/>
              <a:t>.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236267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688"/>
            <a:ext cx="9144000" cy="706549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2051720" y="1772816"/>
            <a:ext cx="68407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dirty="0" smtClean="0"/>
              <a:t>No </a:t>
            </a:r>
            <a:r>
              <a:rPr lang="es-ES" sz="3200" dirty="0" err="1" smtClean="0"/>
              <a:t>longer</a:t>
            </a:r>
            <a:r>
              <a:rPr lang="es-ES" sz="3200" dirty="0" smtClean="0"/>
              <a:t> do </a:t>
            </a:r>
            <a:r>
              <a:rPr lang="es-ES" sz="3200" dirty="0" err="1" smtClean="0"/>
              <a:t>children</a:t>
            </a:r>
            <a:r>
              <a:rPr lang="es-ES" sz="3200" dirty="0" smtClean="0"/>
              <a:t> </a:t>
            </a:r>
            <a:r>
              <a:rPr lang="es-ES" sz="3200" dirty="0" err="1" smtClean="0"/>
              <a:t>fear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nuclear </a:t>
            </a:r>
            <a:r>
              <a:rPr lang="es-ES" sz="3200" dirty="0" err="1" smtClean="0"/>
              <a:t>bomb</a:t>
            </a:r>
            <a:r>
              <a:rPr lang="es-ES" sz="3200" dirty="0" smtClean="0"/>
              <a:t>, </a:t>
            </a:r>
            <a:r>
              <a:rPr lang="es-ES" sz="3200" dirty="0" err="1" smtClean="0"/>
              <a:t>an</a:t>
            </a:r>
            <a:r>
              <a:rPr lang="es-ES" sz="3200" dirty="0" smtClean="0"/>
              <a:t> </a:t>
            </a:r>
            <a:r>
              <a:rPr lang="es-ES" sz="3200" dirty="0" err="1" smtClean="0"/>
              <a:t>earthquake</a:t>
            </a:r>
            <a:r>
              <a:rPr lang="es-ES" sz="3200" dirty="0" smtClean="0"/>
              <a:t>, tsunami, </a:t>
            </a:r>
            <a:r>
              <a:rPr lang="es-ES" sz="3200" dirty="0" err="1" smtClean="0"/>
              <a:t>hurricane</a:t>
            </a:r>
            <a:r>
              <a:rPr lang="es-ES" sz="3200" dirty="0" smtClean="0"/>
              <a:t>, tornado, </a:t>
            </a:r>
            <a:r>
              <a:rPr lang="es-ES" sz="3200" dirty="0" err="1" smtClean="0"/>
              <a:t>or</a:t>
            </a:r>
            <a:r>
              <a:rPr lang="es-ES" sz="3200" dirty="0" smtClean="0"/>
              <a:t> </a:t>
            </a:r>
            <a:r>
              <a:rPr lang="es-ES" sz="3200" dirty="0" err="1" smtClean="0"/>
              <a:t>even</a:t>
            </a:r>
            <a:r>
              <a:rPr lang="es-ES" sz="3200" dirty="0" smtClean="0"/>
              <a:t> </a:t>
            </a:r>
            <a:r>
              <a:rPr lang="es-ES" sz="3200" dirty="0" err="1" smtClean="0"/>
              <a:t>abandonment</a:t>
            </a:r>
            <a:r>
              <a:rPr lang="es-ES" sz="3200" dirty="0" smtClean="0"/>
              <a:t>, </a:t>
            </a:r>
            <a:r>
              <a:rPr lang="es-ES" sz="3200" dirty="0" err="1" smtClean="0"/>
              <a:t>nearly</a:t>
            </a:r>
            <a:r>
              <a:rPr lang="es-ES" sz="3200" dirty="0" smtClean="0"/>
              <a:t> as </a:t>
            </a:r>
            <a:r>
              <a:rPr lang="es-ES" sz="3200" dirty="0" err="1" smtClean="0"/>
              <a:t>much</a:t>
            </a:r>
            <a:r>
              <a:rPr lang="es-ES" sz="3200" dirty="0" smtClean="0"/>
              <a:t> as </a:t>
            </a:r>
            <a:r>
              <a:rPr lang="es-ES" sz="3200" dirty="0" err="1" smtClean="0"/>
              <a:t>they</a:t>
            </a:r>
            <a:r>
              <a:rPr lang="es-ES" sz="3200" dirty="0" smtClean="0"/>
              <a:t> </a:t>
            </a:r>
            <a:r>
              <a:rPr lang="es-ES" sz="3200" dirty="0" err="1" smtClean="0"/>
              <a:t>fear</a:t>
            </a:r>
            <a:r>
              <a:rPr lang="es-ES" sz="3200" dirty="0" smtClean="0"/>
              <a:t> </a:t>
            </a:r>
            <a:r>
              <a:rPr lang="es-ES" sz="3200" dirty="0" err="1" smtClean="0"/>
              <a:t>violence</a:t>
            </a:r>
            <a:r>
              <a:rPr lang="es-ES" sz="3200" dirty="0" smtClean="0"/>
              <a:t> –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harsh</a:t>
            </a:r>
            <a:r>
              <a:rPr lang="es-ES" sz="3200" dirty="0" smtClean="0"/>
              <a:t> </a:t>
            </a:r>
            <a:r>
              <a:rPr lang="es-ES" sz="3200" dirty="0" err="1" smtClean="0"/>
              <a:t>mistreatment</a:t>
            </a:r>
            <a:r>
              <a:rPr lang="es-ES" sz="3200" dirty="0" smtClean="0"/>
              <a:t> of </a:t>
            </a:r>
            <a:r>
              <a:rPr lang="es-ES" sz="3200" dirty="0" err="1" smtClean="0"/>
              <a:t>others</a:t>
            </a:r>
            <a:r>
              <a:rPr lang="es-ES" sz="3200" dirty="0" smtClean="0"/>
              <a:t>.</a:t>
            </a:r>
            <a:endParaRPr lang="es-ES" sz="3200" dirty="0"/>
          </a:p>
        </p:txBody>
      </p:sp>
      <p:sp>
        <p:nvSpPr>
          <p:cNvPr id="9" name="8 CuadroTexto"/>
          <p:cNvSpPr txBox="1"/>
          <p:nvPr/>
        </p:nvSpPr>
        <p:spPr>
          <a:xfrm>
            <a:off x="3851920" y="5373216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err="1" smtClean="0"/>
              <a:t>We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live</a:t>
            </a:r>
            <a:r>
              <a:rPr lang="es-ES" sz="2400" b="1" dirty="0" smtClean="0"/>
              <a:t> in a </a:t>
            </a:r>
            <a:r>
              <a:rPr lang="es-ES" sz="2400" b="1" dirty="0" err="1" smtClean="0"/>
              <a:t>scary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world</a:t>
            </a:r>
            <a:r>
              <a:rPr lang="es-ES" sz="2400" b="1" dirty="0" smtClean="0"/>
              <a:t>!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183182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688"/>
            <a:ext cx="10091738" cy="7797800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1835696" y="1779686"/>
            <a:ext cx="6408712" cy="4524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" sz="3600" dirty="0" err="1"/>
              <a:t>Our</a:t>
            </a:r>
            <a:r>
              <a:rPr lang="es-ES" sz="3600" dirty="0"/>
              <a:t> </a:t>
            </a:r>
            <a:r>
              <a:rPr lang="es-ES" sz="3600" dirty="0" err="1"/>
              <a:t>world</a:t>
            </a:r>
            <a:r>
              <a:rPr lang="es-ES" sz="3600" dirty="0"/>
              <a:t> </a:t>
            </a:r>
            <a:r>
              <a:rPr lang="es-ES" sz="3600" dirty="0" err="1"/>
              <a:t>is</a:t>
            </a:r>
            <a:r>
              <a:rPr lang="es-ES" sz="3600" dirty="0"/>
              <a:t> at </a:t>
            </a:r>
            <a:r>
              <a:rPr lang="es-ES" sz="3600" dirty="0" err="1"/>
              <a:t>war</a:t>
            </a:r>
            <a:r>
              <a:rPr lang="es-ES" sz="3600" dirty="0"/>
              <a:t>: </a:t>
            </a:r>
            <a:r>
              <a:rPr lang="es-ES" sz="3600" dirty="0" err="1"/>
              <a:t>terrorism</a:t>
            </a:r>
            <a:r>
              <a:rPr lang="es-ES" sz="3600" dirty="0"/>
              <a:t>, </a:t>
            </a:r>
            <a:r>
              <a:rPr lang="es-ES" sz="3600" dirty="0" err="1"/>
              <a:t>genocide</a:t>
            </a:r>
            <a:r>
              <a:rPr lang="es-ES" sz="3600" dirty="0"/>
              <a:t>, </a:t>
            </a:r>
            <a:r>
              <a:rPr lang="es-ES" sz="3600" dirty="0" err="1"/>
              <a:t>hatred</a:t>
            </a:r>
            <a:r>
              <a:rPr lang="es-ES" sz="3600" dirty="0" smtClean="0"/>
              <a:t>,…</a:t>
            </a:r>
            <a:r>
              <a:rPr lang="es-ES" sz="3600" dirty="0" err="1" smtClean="0"/>
              <a:t>hunger</a:t>
            </a:r>
            <a:r>
              <a:rPr lang="es-ES" sz="3600" dirty="0" smtClean="0"/>
              <a:t>… alcohol, </a:t>
            </a:r>
            <a:r>
              <a:rPr lang="es-ES" sz="3600" dirty="0" err="1" smtClean="0"/>
              <a:t>illegal</a:t>
            </a:r>
            <a:r>
              <a:rPr lang="es-ES" sz="3600" dirty="0" smtClean="0"/>
              <a:t> </a:t>
            </a:r>
            <a:r>
              <a:rPr lang="es-ES" sz="3600" dirty="0" err="1" smtClean="0"/>
              <a:t>drugs</a:t>
            </a:r>
            <a:r>
              <a:rPr lang="es-ES" sz="3600" dirty="0" smtClean="0"/>
              <a:t>, etc. </a:t>
            </a:r>
            <a:r>
              <a:rPr lang="es-ES" sz="3600" dirty="0" err="1" smtClean="0"/>
              <a:t>But</a:t>
            </a:r>
            <a:r>
              <a:rPr lang="es-ES" sz="3600" dirty="0" smtClean="0"/>
              <a:t> </a:t>
            </a:r>
            <a:r>
              <a:rPr lang="es-ES" sz="3600" dirty="0" err="1" smtClean="0"/>
              <a:t>there’s</a:t>
            </a:r>
            <a:r>
              <a:rPr lang="es-ES" sz="3600" dirty="0" smtClean="0"/>
              <a:t> more. </a:t>
            </a:r>
            <a:r>
              <a:rPr lang="es-ES" sz="3600" dirty="0" err="1" smtClean="0"/>
              <a:t>The</a:t>
            </a:r>
            <a:r>
              <a:rPr lang="es-ES" sz="3600" dirty="0" smtClean="0"/>
              <a:t> </a:t>
            </a:r>
            <a:r>
              <a:rPr lang="es-ES" sz="3600" dirty="0" err="1" smtClean="0"/>
              <a:t>fact</a:t>
            </a:r>
            <a:r>
              <a:rPr lang="es-ES" sz="3600" dirty="0" smtClean="0"/>
              <a:t> </a:t>
            </a:r>
            <a:r>
              <a:rPr lang="es-ES" sz="3600" dirty="0" err="1" smtClean="0"/>
              <a:t>is</a:t>
            </a:r>
            <a:r>
              <a:rPr lang="es-ES" sz="3600" dirty="0" smtClean="0"/>
              <a:t> </a:t>
            </a:r>
            <a:r>
              <a:rPr lang="es-ES" sz="3600" dirty="0" err="1" smtClean="0"/>
              <a:t>that</a:t>
            </a:r>
            <a:r>
              <a:rPr lang="es-ES" sz="3600" dirty="0" smtClean="0"/>
              <a:t> abuse </a:t>
            </a:r>
            <a:r>
              <a:rPr lang="es-ES" sz="3600" dirty="0" err="1" smtClean="0"/>
              <a:t>begets</a:t>
            </a:r>
            <a:r>
              <a:rPr lang="es-ES" sz="3600" dirty="0" smtClean="0"/>
              <a:t> abuse. And </a:t>
            </a:r>
            <a:r>
              <a:rPr lang="es-ES" sz="3600" dirty="0" err="1" smtClean="0"/>
              <a:t>unless</a:t>
            </a:r>
            <a:r>
              <a:rPr lang="es-ES" sz="3600" dirty="0" smtClean="0"/>
              <a:t> verbal and </a:t>
            </a:r>
            <a:r>
              <a:rPr lang="es-ES" sz="3600" dirty="0" err="1" smtClean="0"/>
              <a:t>physical</a:t>
            </a:r>
            <a:r>
              <a:rPr lang="es-ES" sz="3600" dirty="0" smtClean="0"/>
              <a:t> </a:t>
            </a:r>
            <a:r>
              <a:rPr lang="es-ES" sz="3600" dirty="0" err="1" smtClean="0"/>
              <a:t>violence</a:t>
            </a:r>
            <a:r>
              <a:rPr lang="es-ES" sz="3600" dirty="0" smtClean="0"/>
              <a:t> in </a:t>
            </a:r>
            <a:r>
              <a:rPr lang="es-ES" sz="3600" dirty="0" err="1" smtClean="0"/>
              <a:t>families</a:t>
            </a:r>
            <a:r>
              <a:rPr lang="es-ES" sz="3600" dirty="0" smtClean="0"/>
              <a:t> </a:t>
            </a:r>
            <a:r>
              <a:rPr lang="es-ES" sz="3600" dirty="0" err="1" smtClean="0"/>
              <a:t>is</a:t>
            </a:r>
            <a:r>
              <a:rPr lang="es-ES" sz="3600" dirty="0" smtClean="0"/>
              <a:t> </a:t>
            </a:r>
            <a:r>
              <a:rPr lang="es-ES" sz="3600" dirty="0" err="1" smtClean="0"/>
              <a:t>stopped</a:t>
            </a:r>
            <a:r>
              <a:rPr lang="es-ES" sz="3600" dirty="0" smtClean="0"/>
              <a:t>, </a:t>
            </a:r>
            <a:r>
              <a:rPr lang="es-ES" sz="3600" dirty="0" err="1" smtClean="0"/>
              <a:t>it</a:t>
            </a:r>
            <a:r>
              <a:rPr lang="es-ES" sz="3600" dirty="0" smtClean="0"/>
              <a:t> </a:t>
            </a:r>
            <a:r>
              <a:rPr lang="es-ES" sz="3600" dirty="0" err="1" smtClean="0"/>
              <a:t>will</a:t>
            </a:r>
            <a:r>
              <a:rPr lang="es-ES" sz="3600" dirty="0" smtClean="0"/>
              <a:t> </a:t>
            </a:r>
            <a:r>
              <a:rPr lang="es-ES" sz="3600" dirty="0" err="1" smtClean="0"/>
              <a:t>end</a:t>
            </a:r>
            <a:r>
              <a:rPr lang="es-ES" sz="3600" dirty="0" smtClean="0"/>
              <a:t> up </a:t>
            </a:r>
            <a:r>
              <a:rPr lang="es-ES" sz="3600" dirty="0" err="1" smtClean="0"/>
              <a:t>destroying</a:t>
            </a:r>
            <a:r>
              <a:rPr lang="es-ES" sz="3600" dirty="0" smtClean="0"/>
              <a:t> </a:t>
            </a:r>
            <a:r>
              <a:rPr lang="es-ES" sz="3600" dirty="0" err="1" smtClean="0"/>
              <a:t>us</a:t>
            </a:r>
            <a:r>
              <a:rPr lang="es-ES" sz="3600" dirty="0" smtClean="0"/>
              <a:t>.</a:t>
            </a:r>
            <a:endParaRPr lang="es-ES" sz="3600" dirty="0"/>
          </a:p>
        </p:txBody>
      </p:sp>
    </p:spTree>
    <p:extLst>
      <p:ext uri="{BB962C8B-B14F-4D97-AF65-F5344CB8AC3E}">
        <p14:creationId xmlns:p14="http://schemas.microsoft.com/office/powerpoint/2010/main" val="413171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688"/>
            <a:ext cx="9144000" cy="706549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2123728" y="1772816"/>
            <a:ext cx="59046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err="1" smtClean="0"/>
              <a:t>Legalism</a:t>
            </a:r>
            <a:r>
              <a:rPr lang="es-ES" sz="3200" dirty="0" smtClean="0"/>
              <a:t>, control, </a:t>
            </a:r>
            <a:r>
              <a:rPr lang="es-ES" sz="3200" dirty="0" err="1" smtClean="0"/>
              <a:t>violence</a:t>
            </a:r>
            <a:r>
              <a:rPr lang="es-ES" sz="3200" dirty="0" smtClean="0"/>
              <a:t>, and abuse </a:t>
            </a:r>
            <a:r>
              <a:rPr lang="es-ES" sz="3200" dirty="0" err="1" smtClean="0"/>
              <a:t>may</a:t>
            </a:r>
            <a:r>
              <a:rPr lang="es-ES" sz="3200" dirty="0" smtClean="0"/>
              <a:t> </a:t>
            </a:r>
            <a:r>
              <a:rPr lang="es-ES" sz="3200" dirty="0" err="1" smtClean="0"/>
              <a:t>always</a:t>
            </a:r>
            <a:r>
              <a:rPr lang="es-ES" sz="3200" dirty="0" smtClean="0"/>
              <a:t> be a </a:t>
            </a:r>
            <a:r>
              <a:rPr lang="es-ES" sz="3200" dirty="0" err="1" smtClean="0"/>
              <a:t>part</a:t>
            </a:r>
            <a:r>
              <a:rPr lang="es-ES" sz="3200" dirty="0" smtClean="0"/>
              <a:t> of </a:t>
            </a:r>
            <a:r>
              <a:rPr lang="es-ES" sz="3200" dirty="0" err="1" smtClean="0"/>
              <a:t>this</a:t>
            </a:r>
            <a:r>
              <a:rPr lang="es-ES" sz="3200" dirty="0" smtClean="0"/>
              <a:t> </a:t>
            </a:r>
            <a:r>
              <a:rPr lang="es-ES" sz="3200" dirty="0" err="1" smtClean="0"/>
              <a:t>sinful</a:t>
            </a:r>
            <a:r>
              <a:rPr lang="es-ES" sz="3200" dirty="0" smtClean="0"/>
              <a:t> </a:t>
            </a:r>
            <a:r>
              <a:rPr lang="es-ES" sz="3200" dirty="0" err="1" smtClean="0"/>
              <a:t>world</a:t>
            </a:r>
            <a:r>
              <a:rPr lang="es-ES" sz="3200" dirty="0" smtClean="0"/>
              <a:t> in </a:t>
            </a:r>
            <a:r>
              <a:rPr lang="es-ES" sz="3200" dirty="0" err="1" smtClean="0"/>
              <a:t>which</a:t>
            </a:r>
            <a:r>
              <a:rPr lang="es-ES" sz="3200" dirty="0" smtClean="0"/>
              <a:t> </a:t>
            </a:r>
            <a:r>
              <a:rPr lang="es-ES" sz="3200" dirty="0" err="1" smtClean="0"/>
              <a:t>we</a:t>
            </a:r>
            <a:r>
              <a:rPr lang="es-ES" sz="3200" dirty="0" smtClean="0"/>
              <a:t> </a:t>
            </a:r>
            <a:r>
              <a:rPr lang="es-ES" sz="3200" dirty="0" err="1" smtClean="0"/>
              <a:t>live</a:t>
            </a:r>
            <a:r>
              <a:rPr lang="es-ES" sz="3200" dirty="0" smtClean="0"/>
              <a:t>, </a:t>
            </a:r>
            <a:r>
              <a:rPr lang="es-ES" sz="3200" dirty="0" err="1" smtClean="0"/>
              <a:t>but</a:t>
            </a:r>
            <a:r>
              <a:rPr lang="es-ES" sz="3200" dirty="0" smtClean="0"/>
              <a:t> </a:t>
            </a:r>
            <a:r>
              <a:rPr lang="es-ES" sz="3200" dirty="0" err="1" smtClean="0"/>
              <a:t>they</a:t>
            </a:r>
            <a:r>
              <a:rPr lang="es-ES" sz="3200" dirty="0" smtClean="0"/>
              <a:t> </a:t>
            </a:r>
            <a:r>
              <a:rPr lang="es-ES" sz="3200" dirty="0" err="1" smtClean="0"/>
              <a:t>don’t</a:t>
            </a:r>
            <a:r>
              <a:rPr lang="es-ES" sz="3200" dirty="0" smtClean="0"/>
              <a:t> </a:t>
            </a:r>
            <a:r>
              <a:rPr lang="es-ES" sz="3200" dirty="0" err="1" smtClean="0"/>
              <a:t>have</a:t>
            </a:r>
            <a:r>
              <a:rPr lang="es-ES" sz="3200" dirty="0" smtClean="0"/>
              <a:t> </a:t>
            </a:r>
            <a:r>
              <a:rPr lang="es-ES" sz="3200" dirty="0" err="1" smtClean="0"/>
              <a:t>to</a:t>
            </a:r>
            <a:r>
              <a:rPr lang="es-ES" sz="3200" dirty="0" smtClean="0"/>
              <a:t> be </a:t>
            </a:r>
            <a:r>
              <a:rPr lang="es-ES" sz="3200" dirty="0" err="1" smtClean="0"/>
              <a:t>part</a:t>
            </a:r>
            <a:r>
              <a:rPr lang="es-ES" sz="3200" dirty="0" smtClean="0"/>
              <a:t> of </a:t>
            </a:r>
            <a:r>
              <a:rPr lang="es-ES" sz="3200" dirty="0" err="1" smtClean="0"/>
              <a:t>your</a:t>
            </a:r>
            <a:r>
              <a:rPr lang="es-ES" sz="3200" dirty="0" smtClean="0"/>
              <a:t> </a:t>
            </a:r>
            <a:r>
              <a:rPr lang="es-ES" sz="3200" dirty="0" err="1" smtClean="0"/>
              <a:t>family’s</a:t>
            </a:r>
            <a:r>
              <a:rPr lang="es-ES" sz="3200" dirty="0" smtClean="0"/>
              <a:t> </a:t>
            </a:r>
            <a:r>
              <a:rPr lang="es-ES" sz="3200" dirty="0" err="1" smtClean="0"/>
              <a:t>life</a:t>
            </a:r>
            <a:r>
              <a:rPr lang="es-ES" sz="3200" dirty="0" smtClean="0"/>
              <a:t>.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226889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624"/>
            <a:ext cx="9144000" cy="7065491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2051720" y="1700808"/>
            <a:ext cx="612068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can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raise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children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“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doing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everything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as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were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doing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Jesus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carrying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continual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conversation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him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while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 </a:t>
            </a:r>
            <a:r>
              <a:rPr lang="es-E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s-E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”.</a:t>
            </a:r>
          </a:p>
          <a:p>
            <a:pPr algn="r"/>
            <a:r>
              <a:rPr lang="es-ES" sz="3200" i="1" dirty="0" err="1" smtClean="0"/>
              <a:t>The</a:t>
            </a:r>
            <a:r>
              <a:rPr lang="es-ES" sz="3200" i="1" dirty="0" smtClean="0"/>
              <a:t> </a:t>
            </a:r>
            <a:r>
              <a:rPr lang="es-ES" sz="3200" i="1" dirty="0" err="1" smtClean="0"/>
              <a:t>Purpose</a:t>
            </a:r>
            <a:r>
              <a:rPr lang="es-ES" sz="3200" i="1" dirty="0" smtClean="0"/>
              <a:t> </a:t>
            </a:r>
            <a:r>
              <a:rPr lang="es-ES" sz="3200" i="1" dirty="0" err="1" smtClean="0"/>
              <a:t>Driven</a:t>
            </a:r>
            <a:r>
              <a:rPr lang="es-ES" sz="3200" i="1" dirty="0" smtClean="0"/>
              <a:t> </a:t>
            </a:r>
            <a:r>
              <a:rPr lang="es-ES" sz="3200" i="1" dirty="0" err="1" smtClean="0"/>
              <a:t>Life</a:t>
            </a:r>
            <a:r>
              <a:rPr lang="es-ES" sz="3200" i="1" dirty="0" smtClean="0"/>
              <a:t>, </a:t>
            </a:r>
            <a:r>
              <a:rPr lang="es-ES" sz="3200" i="1" dirty="0"/>
              <a:t>p</a:t>
            </a:r>
            <a:r>
              <a:rPr lang="es-ES" sz="3200" i="1" dirty="0" smtClean="0"/>
              <a:t>. 67</a:t>
            </a:r>
            <a:endParaRPr lang="es-ES" sz="3200" i="1" dirty="0"/>
          </a:p>
        </p:txBody>
      </p:sp>
    </p:spTree>
    <p:extLst>
      <p:ext uri="{BB962C8B-B14F-4D97-AF65-F5344CB8AC3E}">
        <p14:creationId xmlns:p14="http://schemas.microsoft.com/office/powerpoint/2010/main" val="189824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548680"/>
            <a:ext cx="8229600" cy="1143000"/>
          </a:xfrm>
        </p:spPr>
        <p:txBody>
          <a:bodyPr/>
          <a:lstStyle/>
          <a:p>
            <a:r>
              <a:rPr lang="es-ES" b="1" dirty="0" err="1" smtClean="0"/>
              <a:t>Chapter</a:t>
            </a:r>
            <a:r>
              <a:rPr lang="es-ES" b="1" dirty="0" smtClean="0"/>
              <a:t> 1</a:t>
            </a:r>
            <a:endParaRPr lang="es-ES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979712" y="2852936"/>
            <a:ext cx="6419056" cy="187220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s-ES" sz="5400" dirty="0" smtClean="0">
                <a:latin typeface="Krungthep"/>
                <a:cs typeface="Krungthep"/>
              </a:rPr>
              <a:t>WHAT DO I WANT FOR MY CHILDREN?</a:t>
            </a:r>
            <a:endParaRPr lang="es-ES" sz="5400" dirty="0">
              <a:latin typeface="Krungthep"/>
              <a:cs typeface="Krungthep"/>
            </a:endParaRPr>
          </a:p>
        </p:txBody>
      </p:sp>
    </p:spTree>
    <p:extLst>
      <p:ext uri="{BB962C8B-B14F-4D97-AF65-F5344CB8AC3E}">
        <p14:creationId xmlns:p14="http://schemas.microsoft.com/office/powerpoint/2010/main" val="3726752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688"/>
            <a:ext cx="9144000" cy="706549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1475656" y="1412776"/>
            <a:ext cx="648072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err="1" smtClean="0"/>
              <a:t>Principles</a:t>
            </a:r>
            <a:r>
              <a:rPr lang="es-ES" sz="3200" dirty="0" smtClean="0"/>
              <a:t> </a:t>
            </a:r>
            <a:r>
              <a:rPr lang="es-ES" sz="3200" dirty="0" err="1" smtClean="0"/>
              <a:t>to</a:t>
            </a:r>
            <a:r>
              <a:rPr lang="es-ES" sz="3200" dirty="0" smtClean="0"/>
              <a:t> </a:t>
            </a:r>
            <a:r>
              <a:rPr lang="es-ES" sz="3200" dirty="0" err="1" smtClean="0"/>
              <a:t>Apply</a:t>
            </a:r>
            <a:r>
              <a:rPr lang="es-ES" sz="3200" dirty="0" smtClean="0"/>
              <a:t> </a:t>
            </a:r>
            <a:r>
              <a:rPr lang="es-ES" sz="3200" dirty="0" err="1" smtClean="0"/>
              <a:t>to</a:t>
            </a:r>
            <a:r>
              <a:rPr lang="es-ES" sz="3200" dirty="0" smtClean="0"/>
              <a:t> </a:t>
            </a:r>
            <a:r>
              <a:rPr lang="es-ES" sz="3200" dirty="0" err="1" smtClean="0"/>
              <a:t>Your</a:t>
            </a:r>
            <a:r>
              <a:rPr lang="es-ES" sz="3200" dirty="0" smtClean="0"/>
              <a:t> </a:t>
            </a:r>
            <a:r>
              <a:rPr lang="es-ES" sz="3200" dirty="0" err="1" smtClean="0"/>
              <a:t>Family</a:t>
            </a:r>
            <a:endParaRPr lang="es-ES" sz="3200" dirty="0"/>
          </a:p>
        </p:txBody>
      </p:sp>
      <p:sp>
        <p:nvSpPr>
          <p:cNvPr id="8" name="7 CuadroTexto"/>
          <p:cNvSpPr txBox="1"/>
          <p:nvPr/>
        </p:nvSpPr>
        <p:spPr>
          <a:xfrm>
            <a:off x="4283968" y="2780928"/>
            <a:ext cx="3240360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err="1" smtClean="0"/>
              <a:t>Principle</a:t>
            </a:r>
            <a:r>
              <a:rPr lang="es-ES" sz="2800" dirty="0" smtClean="0"/>
              <a:t> 1.</a:t>
            </a:r>
          </a:p>
          <a:p>
            <a:endParaRPr lang="es-ES" sz="2800" dirty="0" smtClean="0"/>
          </a:p>
          <a:p>
            <a:r>
              <a:rPr lang="es-ES" sz="2800" dirty="0" err="1" smtClean="0"/>
              <a:t>Principle</a:t>
            </a:r>
            <a:r>
              <a:rPr lang="es-ES" sz="2800" dirty="0" smtClean="0"/>
              <a:t> 2.</a:t>
            </a:r>
          </a:p>
          <a:p>
            <a:endParaRPr lang="es-ES" sz="2800" dirty="0" smtClean="0"/>
          </a:p>
          <a:p>
            <a:r>
              <a:rPr lang="es-ES" sz="2800" dirty="0" err="1" smtClean="0"/>
              <a:t>Principle</a:t>
            </a:r>
            <a:r>
              <a:rPr lang="es-ES" sz="2800" dirty="0" smtClean="0"/>
              <a:t> 3.</a:t>
            </a:r>
          </a:p>
          <a:p>
            <a:endParaRPr lang="es-ES" sz="2800" dirty="0"/>
          </a:p>
          <a:p>
            <a:r>
              <a:rPr lang="es-ES" sz="2800" dirty="0" err="1" smtClean="0"/>
              <a:t>Activity</a:t>
            </a:r>
            <a:r>
              <a:rPr lang="es-ES" sz="2800" dirty="0" smtClean="0"/>
              <a:t> page 27.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127247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024" y="-99392"/>
            <a:ext cx="9144000" cy="7065491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1907704" y="1412776"/>
            <a:ext cx="69127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b="1" dirty="0" err="1" smtClean="0"/>
              <a:t>S</a:t>
            </a:r>
            <a:r>
              <a:rPr lang="es-ES" sz="3600" b="1" dirty="0" err="1" smtClean="0"/>
              <a:t>ociety</a:t>
            </a:r>
            <a:r>
              <a:rPr lang="es-ES" sz="3600" b="1" dirty="0" smtClean="0"/>
              <a:t> has </a:t>
            </a:r>
            <a:r>
              <a:rPr lang="es-ES" sz="3600" b="1" dirty="0" err="1" smtClean="0"/>
              <a:t>dealt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today’s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young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parents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with</a:t>
            </a:r>
            <a:r>
              <a:rPr lang="es-ES" sz="3600" b="1" dirty="0" smtClean="0"/>
              <a:t> a </a:t>
            </a:r>
            <a:r>
              <a:rPr lang="es-ES" sz="3600" b="1" dirty="0" err="1" smtClean="0"/>
              <a:t>very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challenging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environment</a:t>
            </a:r>
            <a:r>
              <a:rPr lang="es-ES" sz="3600" b="1" dirty="0" smtClean="0"/>
              <a:t> in </a:t>
            </a:r>
            <a:r>
              <a:rPr lang="es-ES" sz="3600" b="1" dirty="0" err="1" smtClean="0"/>
              <a:t>which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to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bring</a:t>
            </a:r>
            <a:r>
              <a:rPr lang="es-ES" sz="3600" b="1" dirty="0" smtClean="0"/>
              <a:t> up </a:t>
            </a:r>
            <a:r>
              <a:rPr lang="es-ES" sz="3600" b="1" dirty="0" err="1" smtClean="0"/>
              <a:t>their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children</a:t>
            </a:r>
            <a:r>
              <a:rPr lang="es-ES" sz="3600" b="1" dirty="0" smtClean="0"/>
              <a:t>, </a:t>
            </a:r>
            <a:r>
              <a:rPr lang="es-ES" sz="3600" b="1" dirty="0" err="1" smtClean="0"/>
              <a:t>filled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with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land</a:t>
            </a:r>
            <a:r>
              <a:rPr lang="es-ES" sz="3600" b="1" dirty="0" smtClean="0"/>
              <a:t> mines and </a:t>
            </a:r>
            <a:r>
              <a:rPr lang="es-ES" sz="3600" b="1" dirty="0" err="1" smtClean="0"/>
              <a:t>booby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traps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that</a:t>
            </a:r>
            <a:r>
              <a:rPr lang="es-ES" sz="3600" b="1" dirty="0" smtClean="0"/>
              <a:t> can </a:t>
            </a:r>
            <a:r>
              <a:rPr lang="es-ES" sz="3600" b="1" dirty="0" err="1" smtClean="0"/>
              <a:t>destroy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homes</a:t>
            </a:r>
            <a:r>
              <a:rPr lang="es-ES" sz="3600" b="1" dirty="0" smtClean="0"/>
              <a:t>.</a:t>
            </a:r>
            <a:endParaRPr lang="es-ES" sz="3600" b="1" dirty="0"/>
          </a:p>
        </p:txBody>
      </p:sp>
    </p:spTree>
    <p:extLst>
      <p:ext uri="{BB962C8B-B14F-4D97-AF65-F5344CB8AC3E}">
        <p14:creationId xmlns:p14="http://schemas.microsoft.com/office/powerpoint/2010/main" val="38515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65491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2555776" y="1772816"/>
            <a:ext cx="67687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/>
              <a:t>THREE TRAPS TO AVOID</a:t>
            </a:r>
          </a:p>
          <a:p>
            <a:endParaRPr lang="es-ES" sz="3200" b="1" dirty="0"/>
          </a:p>
          <a:p>
            <a:pPr>
              <a:buFont typeface="Arial" pitchFamily="34" charset="0"/>
              <a:buChar char="•"/>
            </a:pPr>
            <a:r>
              <a:rPr lang="es-ES" sz="3200" b="1" dirty="0" smtClean="0"/>
              <a:t> </a:t>
            </a:r>
            <a:r>
              <a:rPr lang="es-ES" sz="3200" b="1" dirty="0" err="1" smtClean="0"/>
              <a:t>Legalism</a:t>
            </a:r>
            <a:endParaRPr lang="es-ES" sz="3200" b="1" dirty="0" smtClean="0"/>
          </a:p>
          <a:p>
            <a:pPr>
              <a:buFont typeface="Arial" pitchFamily="34" charset="0"/>
              <a:buChar char="•"/>
            </a:pPr>
            <a:r>
              <a:rPr lang="es-ES" sz="3200" b="1" dirty="0" smtClean="0"/>
              <a:t> </a:t>
            </a:r>
            <a:r>
              <a:rPr lang="es-ES" sz="3200" b="1" dirty="0" err="1" smtClean="0"/>
              <a:t>External</a:t>
            </a:r>
            <a:r>
              <a:rPr lang="es-ES" sz="3200" b="1" dirty="0" smtClean="0"/>
              <a:t> Control</a:t>
            </a:r>
          </a:p>
          <a:p>
            <a:pPr>
              <a:buFont typeface="Arial" pitchFamily="34" charset="0"/>
              <a:buChar char="•"/>
            </a:pPr>
            <a:r>
              <a:rPr lang="es-ES" sz="3200" b="1" dirty="0"/>
              <a:t> </a:t>
            </a:r>
            <a:r>
              <a:rPr lang="es-ES" sz="3200" b="1" dirty="0" err="1" smtClean="0"/>
              <a:t>Pain</a:t>
            </a:r>
            <a:r>
              <a:rPr lang="es-ES" sz="3200" b="1" dirty="0" smtClean="0"/>
              <a:t> </a:t>
            </a:r>
            <a:r>
              <a:rPr lang="es-ES" sz="3200" b="1" dirty="0" err="1" smtClean="0"/>
              <a:t>caused</a:t>
            </a:r>
            <a:endParaRPr lang="es-ES" sz="3200" b="1" dirty="0" smtClean="0"/>
          </a:p>
          <a:p>
            <a:pPr lvl="2"/>
            <a:r>
              <a:rPr lang="es-ES" sz="3200" b="1" dirty="0"/>
              <a:t>	</a:t>
            </a:r>
            <a:r>
              <a:rPr lang="es-ES" sz="3200" b="1" dirty="0" smtClean="0"/>
              <a:t> </a:t>
            </a:r>
            <a:r>
              <a:rPr lang="es-ES" sz="3200" b="1" dirty="0" err="1" smtClean="0"/>
              <a:t>by</a:t>
            </a:r>
            <a:r>
              <a:rPr lang="es-ES" sz="3200" b="1" dirty="0" smtClean="0"/>
              <a:t> </a:t>
            </a:r>
            <a:r>
              <a:rPr lang="es-ES" sz="3200" b="1" dirty="0" err="1" smtClean="0"/>
              <a:t>violence</a:t>
            </a:r>
            <a:endParaRPr lang="es-ES" sz="3200" b="1" dirty="0" smtClean="0"/>
          </a:p>
          <a:p>
            <a:pPr lvl="2"/>
            <a:r>
              <a:rPr lang="es-ES" sz="3200" b="1" dirty="0"/>
              <a:t>	</a:t>
            </a:r>
            <a:r>
              <a:rPr lang="es-ES" sz="3200" b="1" dirty="0" smtClean="0"/>
              <a:t> and abuse.</a:t>
            </a:r>
          </a:p>
        </p:txBody>
      </p:sp>
    </p:spTree>
    <p:extLst>
      <p:ext uri="{BB962C8B-B14F-4D97-AF65-F5344CB8AC3E}">
        <p14:creationId xmlns:p14="http://schemas.microsoft.com/office/powerpoint/2010/main" val="383513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91738" cy="7797800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2123728" y="1628800"/>
            <a:ext cx="633670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TRAP 1</a:t>
            </a:r>
          </a:p>
          <a:p>
            <a:pPr algn="ctr"/>
            <a:r>
              <a:rPr lang="es-ES" sz="3600" b="1" dirty="0" smtClean="0"/>
              <a:t>Legalismo – </a:t>
            </a:r>
            <a:r>
              <a:rPr lang="es-ES" sz="3600" b="1" dirty="0" err="1" smtClean="0"/>
              <a:t>Equating</a:t>
            </a:r>
            <a:r>
              <a:rPr lang="es-ES" sz="3600" b="1" dirty="0" smtClean="0"/>
              <a:t> </a:t>
            </a:r>
            <a:r>
              <a:rPr lang="es-ES" sz="3600" b="1" dirty="0" err="1"/>
              <a:t>g</a:t>
            </a:r>
            <a:r>
              <a:rPr lang="es-ES" sz="3600" b="1" dirty="0" err="1" smtClean="0"/>
              <a:t>ood</a:t>
            </a:r>
            <a:r>
              <a:rPr lang="es-ES" sz="3600" b="1" dirty="0" smtClean="0"/>
              <a:t> </a:t>
            </a:r>
            <a:r>
              <a:rPr lang="es-ES" sz="3600" b="1" dirty="0" err="1"/>
              <a:t>b</a:t>
            </a:r>
            <a:r>
              <a:rPr lang="es-ES" sz="3600" b="1" dirty="0" err="1" smtClean="0"/>
              <a:t>ehavior</a:t>
            </a:r>
            <a:r>
              <a:rPr lang="es-ES" sz="3600" b="1" dirty="0" smtClean="0"/>
              <a:t> </a:t>
            </a:r>
            <a:r>
              <a:rPr lang="es-ES" sz="3600" b="1" dirty="0" err="1"/>
              <a:t>w</a:t>
            </a:r>
            <a:r>
              <a:rPr lang="es-ES" sz="3600" b="1" dirty="0" err="1" smtClean="0"/>
              <a:t>ith</a:t>
            </a:r>
            <a:r>
              <a:rPr lang="es-ES" sz="3600" b="1" dirty="0" smtClean="0"/>
              <a:t> </a:t>
            </a:r>
            <a:r>
              <a:rPr lang="es-ES" sz="3600" b="1" dirty="0" err="1" smtClean="0"/>
              <a:t>Godliness</a:t>
            </a:r>
            <a:endParaRPr lang="es-ES" sz="36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779912" y="4005064"/>
            <a:ext cx="43924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/>
              <a:t>PRINCIPLE 1.</a:t>
            </a:r>
          </a:p>
          <a:p>
            <a:r>
              <a:rPr lang="es-ES" sz="2800" dirty="0" err="1" smtClean="0"/>
              <a:t>To</a:t>
            </a:r>
            <a:r>
              <a:rPr lang="es-ES" sz="2800" dirty="0" smtClean="0"/>
              <a:t> </a:t>
            </a:r>
            <a:r>
              <a:rPr lang="es-ES" sz="2800" dirty="0" err="1" smtClean="0"/>
              <a:t>understand</a:t>
            </a:r>
            <a:r>
              <a:rPr lang="es-ES" sz="2800" dirty="0" smtClean="0"/>
              <a:t> </a:t>
            </a:r>
            <a:r>
              <a:rPr lang="es-ES" sz="2800" dirty="0" err="1" smtClean="0"/>
              <a:t>God’s</a:t>
            </a:r>
            <a:r>
              <a:rPr lang="es-ES" sz="2800" dirty="0" smtClean="0"/>
              <a:t> </a:t>
            </a:r>
            <a:r>
              <a:rPr lang="es-ES" sz="2800" dirty="0" err="1" smtClean="0"/>
              <a:t>grace</a:t>
            </a:r>
            <a:r>
              <a:rPr lang="es-ES" sz="2800" dirty="0" smtClean="0"/>
              <a:t>, </a:t>
            </a:r>
            <a:r>
              <a:rPr lang="es-ES" sz="2800" dirty="0" err="1" smtClean="0"/>
              <a:t>children</a:t>
            </a:r>
            <a:r>
              <a:rPr lang="es-ES" sz="2800" dirty="0" smtClean="0"/>
              <a:t> </a:t>
            </a:r>
            <a:r>
              <a:rPr lang="es-ES" sz="2800" dirty="0" err="1" smtClean="0"/>
              <a:t>must</a:t>
            </a:r>
            <a:r>
              <a:rPr lang="es-ES" sz="2800" dirty="0" smtClean="0"/>
              <a:t> </a:t>
            </a:r>
            <a:r>
              <a:rPr lang="es-ES" sz="2800" dirty="0" err="1" smtClean="0"/>
              <a:t>experience</a:t>
            </a:r>
            <a:r>
              <a:rPr lang="es-ES" sz="2800" dirty="0" smtClean="0"/>
              <a:t> parental </a:t>
            </a:r>
            <a:r>
              <a:rPr lang="es-ES" sz="2800" dirty="0" err="1" smtClean="0"/>
              <a:t>grace</a:t>
            </a:r>
            <a:r>
              <a:rPr lang="es-ES" sz="2800" dirty="0" smtClean="0"/>
              <a:t>.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384893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91738" cy="7797800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2339752" y="2132856"/>
            <a:ext cx="64807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 err="1" smtClean="0"/>
              <a:t>When</a:t>
            </a:r>
            <a:r>
              <a:rPr lang="es-ES" sz="3600" dirty="0" smtClean="0"/>
              <a:t> </a:t>
            </a:r>
            <a:r>
              <a:rPr lang="es-ES" sz="3600" dirty="0" err="1" smtClean="0"/>
              <a:t>children</a:t>
            </a:r>
            <a:r>
              <a:rPr lang="es-ES" sz="3600" dirty="0" smtClean="0"/>
              <a:t> </a:t>
            </a:r>
            <a:r>
              <a:rPr lang="es-ES" sz="3600" dirty="0" err="1" smtClean="0"/>
              <a:t>live</a:t>
            </a:r>
            <a:r>
              <a:rPr lang="es-ES" sz="3600" dirty="0" smtClean="0"/>
              <a:t> </a:t>
            </a:r>
            <a:r>
              <a:rPr lang="es-ES" sz="3600" dirty="0" err="1" smtClean="0"/>
              <a:t>with</a:t>
            </a:r>
            <a:r>
              <a:rPr lang="es-ES" sz="3600" dirty="0" smtClean="0"/>
              <a:t> </a:t>
            </a:r>
            <a:r>
              <a:rPr lang="es-ES" sz="3600" dirty="0" err="1" smtClean="0"/>
              <a:t>legalism</a:t>
            </a:r>
            <a:r>
              <a:rPr lang="es-ES" sz="3600" dirty="0" smtClean="0"/>
              <a:t>, </a:t>
            </a:r>
            <a:r>
              <a:rPr lang="es-ES" sz="3600" dirty="0" err="1" smtClean="0"/>
              <a:t>they</a:t>
            </a:r>
            <a:r>
              <a:rPr lang="es-ES" sz="3600" dirty="0" smtClean="0"/>
              <a:t> pick up </a:t>
            </a:r>
            <a:r>
              <a:rPr lang="es-ES" sz="3600" dirty="0" err="1" smtClean="0"/>
              <a:t>the</a:t>
            </a:r>
            <a:r>
              <a:rPr lang="es-ES" sz="3600" dirty="0" smtClean="0"/>
              <a:t> </a:t>
            </a:r>
            <a:r>
              <a:rPr lang="es-ES" sz="3600" dirty="0" err="1" smtClean="0"/>
              <a:t>subtle</a:t>
            </a:r>
            <a:r>
              <a:rPr lang="es-ES" sz="3600" dirty="0" smtClean="0"/>
              <a:t>, and </a:t>
            </a:r>
            <a:r>
              <a:rPr lang="es-ES" sz="3600" dirty="0" err="1" smtClean="0"/>
              <a:t>sometimes</a:t>
            </a:r>
            <a:r>
              <a:rPr lang="es-ES" sz="3600" dirty="0" smtClean="0"/>
              <a:t> </a:t>
            </a:r>
            <a:r>
              <a:rPr lang="es-ES" sz="3600" dirty="0" err="1" smtClean="0"/>
              <a:t>not</a:t>
            </a:r>
            <a:r>
              <a:rPr lang="es-ES" sz="3600" dirty="0" smtClean="0"/>
              <a:t> so </a:t>
            </a:r>
            <a:r>
              <a:rPr lang="es-ES" sz="3600" dirty="0" err="1" smtClean="0"/>
              <a:t>subtle</a:t>
            </a:r>
            <a:r>
              <a:rPr lang="es-ES" sz="3600" dirty="0" smtClean="0"/>
              <a:t> </a:t>
            </a:r>
            <a:r>
              <a:rPr lang="es-ES" sz="3600" dirty="0" err="1" smtClean="0"/>
              <a:t>message</a:t>
            </a:r>
            <a:r>
              <a:rPr lang="es-ES" sz="3600" dirty="0" smtClean="0"/>
              <a:t> </a:t>
            </a:r>
            <a:r>
              <a:rPr lang="es-ES" sz="3600" dirty="0" err="1" smtClean="0"/>
              <a:t>that</a:t>
            </a:r>
            <a:r>
              <a:rPr lang="es-ES" sz="3600" dirty="0"/>
              <a:t> </a:t>
            </a:r>
            <a:r>
              <a:rPr lang="es-ES" sz="3600" dirty="0" err="1" smtClean="0"/>
              <a:t>they</a:t>
            </a:r>
            <a:r>
              <a:rPr lang="es-ES" sz="3600" dirty="0" smtClean="0"/>
              <a:t> are </a:t>
            </a:r>
            <a:r>
              <a:rPr lang="es-ES" sz="3600" dirty="0" err="1" smtClean="0"/>
              <a:t>only</a:t>
            </a:r>
            <a:r>
              <a:rPr lang="es-ES" sz="3600" dirty="0" smtClean="0"/>
              <a:t> </a:t>
            </a:r>
            <a:r>
              <a:rPr lang="es-ES" sz="3600" dirty="0" err="1" smtClean="0"/>
              <a:t>loved</a:t>
            </a:r>
            <a:r>
              <a:rPr lang="es-ES" sz="3600" dirty="0" smtClean="0"/>
              <a:t>, </a:t>
            </a:r>
            <a:r>
              <a:rPr lang="es-ES" sz="3600" dirty="0" err="1" smtClean="0"/>
              <a:t>accepted</a:t>
            </a:r>
            <a:r>
              <a:rPr lang="es-ES" sz="3600" dirty="0" smtClean="0"/>
              <a:t>, </a:t>
            </a:r>
            <a:r>
              <a:rPr lang="es-ES" sz="3600" dirty="0" err="1" smtClean="0"/>
              <a:t>or</a:t>
            </a:r>
            <a:r>
              <a:rPr lang="es-ES" sz="3600" dirty="0" smtClean="0"/>
              <a:t> </a:t>
            </a:r>
            <a:r>
              <a:rPr lang="es-ES" sz="3600" dirty="0" err="1" smtClean="0"/>
              <a:t>rewarded</a:t>
            </a:r>
            <a:r>
              <a:rPr lang="es-ES" sz="3600" dirty="0" smtClean="0"/>
              <a:t> </a:t>
            </a:r>
            <a:r>
              <a:rPr lang="es-ES" sz="3600" dirty="0" err="1" smtClean="0"/>
              <a:t>when</a:t>
            </a:r>
            <a:r>
              <a:rPr lang="es-ES" sz="3600" dirty="0" smtClean="0"/>
              <a:t> </a:t>
            </a:r>
            <a:r>
              <a:rPr lang="es-ES" sz="3600" dirty="0" err="1" smtClean="0"/>
              <a:t>they</a:t>
            </a:r>
            <a:r>
              <a:rPr lang="es-ES" sz="3600" dirty="0" smtClean="0"/>
              <a:t> </a:t>
            </a:r>
            <a:r>
              <a:rPr lang="es-ES" sz="3600" dirty="0" err="1" smtClean="0"/>
              <a:t>act</a:t>
            </a:r>
            <a:r>
              <a:rPr lang="es-ES" sz="3600" dirty="0" smtClean="0"/>
              <a:t> “</a:t>
            </a:r>
            <a:r>
              <a:rPr lang="es-ES" sz="3600" dirty="0" err="1" smtClean="0"/>
              <a:t>good</a:t>
            </a:r>
            <a:r>
              <a:rPr lang="es-ES" sz="3600" dirty="0" smtClean="0"/>
              <a:t>”.</a:t>
            </a:r>
            <a:endParaRPr lang="es-ES" sz="3600" dirty="0"/>
          </a:p>
        </p:txBody>
      </p:sp>
    </p:spTree>
    <p:extLst>
      <p:ext uri="{BB962C8B-B14F-4D97-AF65-F5344CB8AC3E}">
        <p14:creationId xmlns:p14="http://schemas.microsoft.com/office/powerpoint/2010/main" val="412668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90483" cy="7101408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1187624" y="1772816"/>
            <a:ext cx="68407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4000" dirty="0" err="1" smtClean="0"/>
              <a:t>Children</a:t>
            </a:r>
            <a:r>
              <a:rPr lang="es-ES" sz="4000" dirty="0" smtClean="0"/>
              <a:t> are </a:t>
            </a:r>
            <a:r>
              <a:rPr lang="es-ES" sz="4000" dirty="0" err="1" smtClean="0"/>
              <a:t>loved</a:t>
            </a:r>
            <a:r>
              <a:rPr lang="es-ES" sz="4000" dirty="0" smtClean="0"/>
              <a:t> </a:t>
            </a:r>
            <a:r>
              <a:rPr lang="es-ES" sz="4000" dirty="0" err="1" smtClean="0"/>
              <a:t>by</a:t>
            </a:r>
            <a:r>
              <a:rPr lang="es-ES" sz="4000" dirty="0"/>
              <a:t> </a:t>
            </a:r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God</a:t>
            </a:r>
            <a:r>
              <a:rPr lang="es-ES" sz="4000" dirty="0" smtClean="0"/>
              <a:t> of </a:t>
            </a:r>
            <a:r>
              <a:rPr lang="es-ES" sz="4000" dirty="0" err="1" smtClean="0"/>
              <a:t>the</a:t>
            </a:r>
            <a:r>
              <a:rPr lang="es-ES" sz="4000" dirty="0" smtClean="0"/>
              <a:t> </a:t>
            </a:r>
            <a:r>
              <a:rPr lang="es-ES" sz="4000" dirty="0" err="1" smtClean="0"/>
              <a:t>universe</a:t>
            </a:r>
            <a:r>
              <a:rPr lang="es-ES" sz="4000" dirty="0" smtClean="0"/>
              <a:t> </a:t>
            </a:r>
            <a:r>
              <a:rPr lang="es-ES" sz="4000" dirty="0" err="1" smtClean="0"/>
              <a:t>just</a:t>
            </a:r>
            <a:r>
              <a:rPr lang="es-ES" sz="4000" dirty="0" smtClean="0"/>
              <a:t> </a:t>
            </a:r>
            <a:r>
              <a:rPr lang="es-ES" sz="4000" dirty="0" err="1" smtClean="0"/>
              <a:t>because</a:t>
            </a:r>
            <a:r>
              <a:rPr lang="es-ES" sz="4000" dirty="0" smtClean="0"/>
              <a:t> </a:t>
            </a:r>
            <a:r>
              <a:rPr lang="es-ES" sz="4000" dirty="0" err="1" smtClean="0"/>
              <a:t>they</a:t>
            </a:r>
            <a:r>
              <a:rPr lang="es-ES" sz="4000" dirty="0" smtClean="0"/>
              <a:t> are, </a:t>
            </a:r>
            <a:r>
              <a:rPr lang="es-ES" sz="4000" dirty="0" err="1" smtClean="0"/>
              <a:t>not</a:t>
            </a:r>
            <a:r>
              <a:rPr lang="es-ES" sz="4000" dirty="0" smtClean="0"/>
              <a:t> </a:t>
            </a:r>
            <a:r>
              <a:rPr lang="es-ES" sz="4000" dirty="0" err="1" smtClean="0"/>
              <a:t>because</a:t>
            </a:r>
            <a:r>
              <a:rPr lang="es-ES" sz="4000" dirty="0" smtClean="0"/>
              <a:t> of </a:t>
            </a:r>
            <a:r>
              <a:rPr lang="es-ES" sz="4000" dirty="0" err="1" smtClean="0"/>
              <a:t>what</a:t>
            </a:r>
            <a:r>
              <a:rPr lang="es-ES" sz="4000" dirty="0" smtClean="0"/>
              <a:t> </a:t>
            </a:r>
            <a:r>
              <a:rPr lang="es-ES" sz="4000" dirty="0" err="1" smtClean="0"/>
              <a:t>they</a:t>
            </a:r>
            <a:r>
              <a:rPr lang="es-ES" sz="4000" dirty="0" smtClean="0"/>
              <a:t> do. </a:t>
            </a:r>
            <a:r>
              <a:rPr lang="es-ES" sz="4000" dirty="0" err="1" smtClean="0"/>
              <a:t>God</a:t>
            </a:r>
            <a:r>
              <a:rPr lang="es-ES" sz="4000" dirty="0" smtClean="0"/>
              <a:t> </a:t>
            </a:r>
            <a:r>
              <a:rPr lang="es-ES" sz="4000" dirty="0" err="1" smtClean="0"/>
              <a:t>wants</a:t>
            </a:r>
            <a:r>
              <a:rPr lang="es-ES" sz="4000" dirty="0" smtClean="0"/>
              <a:t> </a:t>
            </a:r>
            <a:r>
              <a:rPr lang="es-ES" sz="4000" dirty="0" err="1" smtClean="0"/>
              <a:t>them</a:t>
            </a:r>
            <a:r>
              <a:rPr lang="es-ES" sz="4000" dirty="0" smtClean="0"/>
              <a:t> </a:t>
            </a:r>
            <a:r>
              <a:rPr lang="es-ES" sz="4000" dirty="0" err="1" smtClean="0"/>
              <a:t>to</a:t>
            </a:r>
            <a:r>
              <a:rPr lang="es-ES" sz="4000" dirty="0" smtClean="0"/>
              <a:t> be human </a:t>
            </a:r>
            <a:r>
              <a:rPr lang="es-ES" sz="4000" i="1" dirty="0" err="1" smtClean="0"/>
              <a:t>beings</a:t>
            </a:r>
            <a:r>
              <a:rPr lang="es-ES" sz="4000" dirty="0" smtClean="0"/>
              <a:t>, </a:t>
            </a:r>
            <a:r>
              <a:rPr lang="es-ES" sz="4000" dirty="0" err="1" smtClean="0"/>
              <a:t>not</a:t>
            </a:r>
            <a:r>
              <a:rPr lang="es-ES" sz="4000" dirty="0" smtClean="0"/>
              <a:t> human </a:t>
            </a:r>
            <a:r>
              <a:rPr lang="es-ES" sz="4000" i="1" dirty="0" err="1" smtClean="0"/>
              <a:t>doings</a:t>
            </a:r>
            <a:r>
              <a:rPr lang="es-ES" sz="4000" dirty="0" smtClean="0"/>
              <a:t>.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val="184307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65491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2411760" y="1772816"/>
            <a:ext cx="56886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dirty="0" err="1" smtClean="0"/>
              <a:t>Parents</a:t>
            </a:r>
            <a:r>
              <a:rPr lang="es-ES" sz="4800" dirty="0" smtClean="0"/>
              <a:t> </a:t>
            </a:r>
            <a:r>
              <a:rPr lang="es-ES" sz="4800" dirty="0" err="1" smtClean="0"/>
              <a:t>forget</a:t>
            </a:r>
            <a:r>
              <a:rPr lang="es-ES" sz="4800" dirty="0" smtClean="0"/>
              <a:t> </a:t>
            </a:r>
            <a:r>
              <a:rPr lang="es-ES" sz="4800" dirty="0" err="1" smtClean="0"/>
              <a:t>that</a:t>
            </a:r>
            <a:r>
              <a:rPr lang="es-ES" sz="4800" dirty="0" smtClean="0"/>
              <a:t> </a:t>
            </a:r>
            <a:r>
              <a:rPr lang="es-ES" sz="4800" dirty="0" err="1" smtClean="0"/>
              <a:t>they</a:t>
            </a:r>
            <a:r>
              <a:rPr lang="es-ES" sz="4800" dirty="0" smtClean="0"/>
              <a:t> stand in </a:t>
            </a:r>
            <a:r>
              <a:rPr lang="es-ES" sz="4800" dirty="0" err="1" smtClean="0"/>
              <a:t>the</a:t>
            </a:r>
            <a:r>
              <a:rPr lang="es-ES" sz="4800" dirty="0" smtClean="0"/>
              <a:t> place of </a:t>
            </a:r>
            <a:r>
              <a:rPr lang="es-ES" sz="4800" dirty="0" err="1" smtClean="0"/>
              <a:t>God</a:t>
            </a:r>
            <a:r>
              <a:rPr lang="es-ES" sz="4800" dirty="0" smtClean="0"/>
              <a:t> in </a:t>
            </a:r>
            <a:r>
              <a:rPr lang="es-ES" sz="4800" dirty="0" err="1" smtClean="0"/>
              <a:t>their</a:t>
            </a:r>
            <a:r>
              <a:rPr lang="es-ES" sz="4800" dirty="0" smtClean="0"/>
              <a:t> </a:t>
            </a:r>
            <a:r>
              <a:rPr lang="es-ES" sz="4800" dirty="0" err="1" smtClean="0"/>
              <a:t>little</a:t>
            </a:r>
            <a:r>
              <a:rPr lang="es-ES" sz="4800" dirty="0" smtClean="0"/>
              <a:t> </a:t>
            </a:r>
            <a:r>
              <a:rPr lang="es-ES" sz="4800" dirty="0" err="1" smtClean="0"/>
              <a:t>children’s</a:t>
            </a:r>
            <a:r>
              <a:rPr lang="es-ES" sz="4800" dirty="0" smtClean="0"/>
              <a:t> </a:t>
            </a:r>
            <a:r>
              <a:rPr lang="es-ES" sz="4800" dirty="0" err="1" smtClean="0"/>
              <a:t>eyes</a:t>
            </a:r>
            <a:r>
              <a:rPr lang="es-ES" sz="4800" dirty="0" smtClean="0"/>
              <a:t>.</a:t>
            </a:r>
            <a:endParaRPr lang="es-ES" sz="4800" dirty="0"/>
          </a:p>
        </p:txBody>
      </p:sp>
    </p:spTree>
    <p:extLst>
      <p:ext uri="{BB962C8B-B14F-4D97-AF65-F5344CB8AC3E}">
        <p14:creationId xmlns:p14="http://schemas.microsoft.com/office/powerpoint/2010/main" val="223552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L:\CERTIFICACION MI\TEMA 1 CERTIF 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0483" cy="7101408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1043608" y="1556792"/>
            <a:ext cx="63367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dirty="0" err="1" smtClean="0"/>
              <a:t>Legalism</a:t>
            </a:r>
            <a:r>
              <a:rPr lang="es-ES" sz="3600" dirty="0" smtClean="0"/>
              <a:t> </a:t>
            </a:r>
            <a:r>
              <a:rPr lang="es-ES" sz="3600" dirty="0" err="1" smtClean="0"/>
              <a:t>focuses</a:t>
            </a:r>
            <a:r>
              <a:rPr lang="es-ES" sz="3600" dirty="0" smtClean="0"/>
              <a:t> </a:t>
            </a:r>
            <a:r>
              <a:rPr lang="es-ES" sz="3600" dirty="0" err="1" smtClean="0"/>
              <a:t>on</a:t>
            </a:r>
            <a:r>
              <a:rPr lang="es-ES" sz="3600" dirty="0" smtClean="0"/>
              <a:t> </a:t>
            </a:r>
            <a:r>
              <a:rPr lang="es-ES" sz="3600" dirty="0" err="1" smtClean="0"/>
              <a:t>punishing</a:t>
            </a:r>
            <a:r>
              <a:rPr lang="es-ES" sz="3600" dirty="0" smtClean="0"/>
              <a:t> “</a:t>
            </a:r>
            <a:r>
              <a:rPr lang="es-ES" sz="3600" dirty="0" err="1" smtClean="0"/>
              <a:t>bad</a:t>
            </a:r>
            <a:r>
              <a:rPr lang="es-ES" sz="3600" dirty="0" smtClean="0"/>
              <a:t>” </a:t>
            </a:r>
            <a:r>
              <a:rPr lang="es-ES" sz="3600" dirty="0" err="1" smtClean="0"/>
              <a:t>behavior</a:t>
            </a:r>
            <a:r>
              <a:rPr lang="es-ES" sz="3600" dirty="0" smtClean="0"/>
              <a:t> </a:t>
            </a:r>
            <a:r>
              <a:rPr lang="es-ES" sz="3600" dirty="0" err="1" smtClean="0"/>
              <a:t>to</a:t>
            </a:r>
            <a:r>
              <a:rPr lang="es-ES" sz="3600" dirty="0" smtClean="0"/>
              <a:t> </a:t>
            </a:r>
            <a:r>
              <a:rPr lang="es-ES" sz="3600" dirty="0" err="1" smtClean="0"/>
              <a:t>get</a:t>
            </a:r>
            <a:r>
              <a:rPr lang="es-ES" sz="3600" dirty="0" smtClean="0"/>
              <a:t> </a:t>
            </a:r>
            <a:r>
              <a:rPr lang="es-ES" sz="3600" dirty="0" err="1" smtClean="0"/>
              <a:t>perfection</a:t>
            </a:r>
            <a:r>
              <a:rPr lang="es-ES" sz="3600" dirty="0" smtClean="0"/>
              <a:t>. Grace </a:t>
            </a:r>
            <a:r>
              <a:rPr lang="es-ES" sz="3600" dirty="0" err="1" smtClean="0"/>
              <a:t>goes</a:t>
            </a:r>
            <a:r>
              <a:rPr lang="es-ES" sz="3600" dirty="0" smtClean="0"/>
              <a:t> </a:t>
            </a:r>
            <a:r>
              <a:rPr lang="es-ES" sz="3600" dirty="0" err="1" smtClean="0"/>
              <a:t>for</a:t>
            </a:r>
            <a:r>
              <a:rPr lang="es-ES" sz="3600" dirty="0" smtClean="0"/>
              <a:t> </a:t>
            </a:r>
            <a:r>
              <a:rPr lang="es-ES" sz="3600" dirty="0" err="1" smtClean="0"/>
              <a:t>the</a:t>
            </a:r>
            <a:r>
              <a:rPr lang="es-ES" sz="3600" dirty="0" smtClean="0"/>
              <a:t> </a:t>
            </a:r>
            <a:r>
              <a:rPr lang="es-ES" sz="3600" dirty="0" err="1" smtClean="0"/>
              <a:t>heart</a:t>
            </a:r>
            <a:r>
              <a:rPr lang="es-ES" sz="3600" dirty="0"/>
              <a:t> </a:t>
            </a:r>
            <a:r>
              <a:rPr lang="es-ES" sz="3600" dirty="0" smtClean="0"/>
              <a:t>- </a:t>
            </a:r>
            <a:r>
              <a:rPr lang="es-ES" sz="3600" dirty="0" err="1" smtClean="0"/>
              <a:t>shaping</a:t>
            </a:r>
            <a:r>
              <a:rPr lang="es-ES" sz="3600" dirty="0" smtClean="0"/>
              <a:t> </a:t>
            </a:r>
            <a:r>
              <a:rPr lang="es-ES" sz="3600" dirty="0" err="1" smtClean="0"/>
              <a:t>attitudes</a:t>
            </a:r>
            <a:r>
              <a:rPr lang="es-ES" sz="3600" dirty="0" smtClean="0"/>
              <a:t> and motives - and </a:t>
            </a:r>
            <a:r>
              <a:rPr lang="es-ES" sz="3600" dirty="0" err="1" smtClean="0"/>
              <a:t>behavior</a:t>
            </a:r>
            <a:r>
              <a:rPr lang="es-ES" sz="3600" dirty="0" smtClean="0"/>
              <a:t> </a:t>
            </a:r>
            <a:r>
              <a:rPr lang="es-ES" sz="3600" dirty="0" err="1" smtClean="0"/>
              <a:t>follows</a:t>
            </a:r>
            <a:r>
              <a:rPr lang="es-ES" sz="3600" dirty="0" smtClean="0"/>
              <a:t>..</a:t>
            </a:r>
            <a:endParaRPr lang="es-ES" sz="3600" dirty="0"/>
          </a:p>
        </p:txBody>
      </p:sp>
    </p:spTree>
    <p:extLst>
      <p:ext uri="{BB962C8B-B14F-4D97-AF65-F5344CB8AC3E}">
        <p14:creationId xmlns:p14="http://schemas.microsoft.com/office/powerpoint/2010/main" val="163032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604</Words>
  <Application>Microsoft Macintosh PowerPoint</Application>
  <PresentationFormat>On-screen Show (4:3)</PresentationFormat>
  <Paragraphs>59</Paragraphs>
  <Slides>20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Tema de Office</vt:lpstr>
      <vt:lpstr>PowerPoint Presentation</vt:lpstr>
      <vt:lpstr>Chapter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Corei5</dc:creator>
  <cp:lastModifiedBy>Jainie Baltodano</cp:lastModifiedBy>
  <cp:revision>26</cp:revision>
  <dcterms:created xsi:type="dcterms:W3CDTF">2013-10-07T21:57:00Z</dcterms:created>
  <dcterms:modified xsi:type="dcterms:W3CDTF">2014-06-28T00:31:52Z</dcterms:modified>
</cp:coreProperties>
</file>