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4" r:id="rId2"/>
    <p:sldMasterId id="2147483689" r:id="rId3"/>
  </p:sldMasterIdLst>
  <p:notesMasterIdLst>
    <p:notesMasterId r:id="rId35"/>
  </p:notesMasterIdLst>
  <p:sldIdLst>
    <p:sldId id="335" r:id="rId4"/>
    <p:sldId id="276" r:id="rId5"/>
    <p:sldId id="267" r:id="rId6"/>
    <p:sldId id="279" r:id="rId7"/>
    <p:sldId id="280" r:id="rId8"/>
    <p:sldId id="281" r:id="rId9"/>
    <p:sldId id="290" r:id="rId10"/>
    <p:sldId id="314" r:id="rId11"/>
    <p:sldId id="315" r:id="rId12"/>
    <p:sldId id="316" r:id="rId13"/>
    <p:sldId id="317" r:id="rId14"/>
    <p:sldId id="318" r:id="rId15"/>
    <p:sldId id="319" r:id="rId16"/>
    <p:sldId id="320" r:id="rId17"/>
    <p:sldId id="321" r:id="rId18"/>
    <p:sldId id="322" r:id="rId19"/>
    <p:sldId id="323" r:id="rId20"/>
    <p:sldId id="324" r:id="rId21"/>
    <p:sldId id="325" r:id="rId22"/>
    <p:sldId id="326" r:id="rId23"/>
    <p:sldId id="327" r:id="rId24"/>
    <p:sldId id="328" r:id="rId25"/>
    <p:sldId id="310" r:id="rId26"/>
    <p:sldId id="334" r:id="rId27"/>
    <p:sldId id="333" r:id="rId28"/>
    <p:sldId id="330" r:id="rId29"/>
    <p:sldId id="312" r:id="rId30"/>
    <p:sldId id="337" r:id="rId31"/>
    <p:sldId id="331" r:id="rId32"/>
    <p:sldId id="332" r:id="rId33"/>
    <p:sldId id="336" r:id="rId3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0721" autoAdjust="0"/>
    <p:restoredTop sz="94660"/>
  </p:normalViewPr>
  <p:slideViewPr>
    <p:cSldViewPr>
      <p:cViewPr>
        <p:scale>
          <a:sx n="50" d="100"/>
          <a:sy n="50" d="100"/>
        </p:scale>
        <p:origin x="-2070" y="-396"/>
      </p:cViewPr>
      <p:guideLst>
        <p:guide orient="horz" pos="2160"/>
        <p:guide pos="2880"/>
      </p:guideLst>
    </p:cSldViewPr>
  </p:slideViewPr>
  <p:notesTextViewPr>
    <p:cViewPr>
      <p:scale>
        <a:sx n="100" d="100"/>
        <a:sy n="100" d="100"/>
      </p:scale>
      <p:origin x="0" y="0"/>
    </p:cViewPr>
  </p:notesTextViewPr>
  <p:sorterViewPr>
    <p:cViewPr>
      <p:scale>
        <a:sx n="60" d="100"/>
        <a:sy n="6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A5EC775-880C-44CB-8AE2-3269D895F24F}" type="datetimeFigureOut">
              <a:rPr lang="en-US" smtClean="0"/>
              <a:pPr/>
              <a:t>7/12/2012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25310F0-22F4-44BC-9418-29B3E40774B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7/12/2012 10:38 PM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US" dirty="0" smtClean="0"/>
              <a:t>La lección está dividida</a:t>
            </a:r>
            <a:r>
              <a:rPr lang="es-US" baseline="0" dirty="0" smtClean="0"/>
              <a:t> en diferentes secciones</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7/12/2012 10:38 PM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US" dirty="0" smtClean="0"/>
              <a:t>Cada día de la semana trae una sección diferente, pero lo interesante es que el alumno no necesita estudiar las lecciones consecutivamente según los días de la semana, sino que pueden escoger cada día cualquier sección que deseen estudiar.</a:t>
            </a:r>
            <a:endParaRPr lang="en-US" dirty="0"/>
          </a:p>
        </p:txBody>
      </p:sp>
      <p:sp>
        <p:nvSpPr>
          <p:cNvPr id="4" name="Slide Number Placeholder 3"/>
          <p:cNvSpPr>
            <a:spLocks noGrp="1"/>
          </p:cNvSpPr>
          <p:nvPr>
            <p:ph type="sldNum" sz="quarter" idx="10"/>
          </p:nvPr>
        </p:nvSpPr>
        <p:spPr/>
        <p:txBody>
          <a:bodyPr/>
          <a:lstStyle/>
          <a:p>
            <a:fld id="{B25310F0-22F4-44BC-9418-29B3E40774BE}"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US" dirty="0" smtClean="0"/>
              <a:t>El</a:t>
            </a:r>
            <a:r>
              <a:rPr lang="es-US" baseline="0" dirty="0" smtClean="0"/>
              <a:t> versículo de memoria</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7/12/2012 10:38 PM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baseline="0" dirty="0" smtClean="0"/>
              <a:t>siempre se encuentra en la sección del miércoles y tiene entre 6 y 7 diferentes sugerencias, de modo que el alumno puede escoger el versículo que desee estudiar</a:t>
            </a:r>
            <a:endParaRPr lang="en-US" dirty="0" smtClean="0"/>
          </a:p>
          <a:p>
            <a:r>
              <a:rPr lang="es-US" dirty="0" smtClean="0"/>
              <a:t>Luego tiene una sección especial</a:t>
            </a:r>
            <a:r>
              <a:rPr lang="es-US" baseline="0" dirty="0" smtClean="0"/>
              <a:t> para que una vez que el alumno escoge el versículo que desee para la semana lo escribe allí, de esta manera, inconscientemente lo está fijando en su mente.</a:t>
            </a:r>
            <a:endParaRPr lang="en-US" dirty="0"/>
          </a:p>
        </p:txBody>
      </p:sp>
      <p:sp>
        <p:nvSpPr>
          <p:cNvPr id="4" name="Slide Number Placeholder 3"/>
          <p:cNvSpPr>
            <a:spLocks noGrp="1"/>
          </p:cNvSpPr>
          <p:nvPr>
            <p:ph type="sldNum" sz="quarter" idx="10"/>
          </p:nvPr>
        </p:nvSpPr>
        <p:spPr/>
        <p:txBody>
          <a:bodyPr/>
          <a:lstStyle/>
          <a:p>
            <a:fld id="{B25310F0-22F4-44BC-9418-29B3E40774BE}"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US" dirty="0" smtClean="0"/>
              <a:t>Tener la libertad de expresarse es una necesidad</a:t>
            </a:r>
            <a:r>
              <a:rPr lang="es-US" baseline="0" dirty="0" smtClean="0"/>
              <a:t> imperiosa de esta edad en particular.  Escribir sus propias ideas</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7/12/2012 10:38 PM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15</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dirty="0" smtClean="0"/>
              <a:t>Otra</a:t>
            </a:r>
            <a:r>
              <a:rPr lang="es-US" baseline="0" dirty="0" smtClean="0"/>
              <a:t> peculiaridad de este folleto es que contiene una sección, que siempre pertenece al día vienes, para que los alumnos escriban su propia opinión acerca del tema de la lección.</a:t>
            </a:r>
            <a:endParaRPr lang="en-US" dirty="0" smtClean="0"/>
          </a:p>
          <a:p>
            <a:endParaRPr lang="en-US" dirty="0"/>
          </a:p>
        </p:txBody>
      </p:sp>
      <p:sp>
        <p:nvSpPr>
          <p:cNvPr id="4" name="Slide Number Placeholder 3"/>
          <p:cNvSpPr>
            <a:spLocks noGrp="1"/>
          </p:cNvSpPr>
          <p:nvPr>
            <p:ph type="sldNum" sz="quarter" idx="10"/>
          </p:nvPr>
        </p:nvSpPr>
        <p:spPr/>
        <p:txBody>
          <a:bodyPr/>
          <a:lstStyle/>
          <a:p>
            <a:fld id="{B25310F0-22F4-44BC-9418-29B3E40774BE}"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US" dirty="0" smtClean="0"/>
              <a:t>El folleto de maestro provee</a:t>
            </a:r>
            <a:r>
              <a:rPr lang="es-US" baseline="0" dirty="0" smtClean="0"/>
              <a:t> todas las instrucciones correspondientes para la preparación del maestro y el desarrollo de la clase.</a:t>
            </a:r>
          </a:p>
          <a:p>
            <a:r>
              <a:rPr lang="es-US" baseline="0" dirty="0" smtClean="0"/>
              <a:t>La primera lección de cada trimestre contiene una parte del Sermón del monte, basado en el Comentario Bíblico Adventista tomo 5</a:t>
            </a:r>
            <a:endParaRPr lang="en-US" dirty="0"/>
          </a:p>
        </p:txBody>
      </p:sp>
      <p:sp>
        <p:nvSpPr>
          <p:cNvPr id="4" name="Slide Number Placeholder 3"/>
          <p:cNvSpPr>
            <a:spLocks noGrp="1"/>
          </p:cNvSpPr>
          <p:nvPr>
            <p:ph type="sldNum" sz="quarter" idx="10"/>
          </p:nvPr>
        </p:nvSpPr>
        <p:spPr/>
        <p:txBody>
          <a:bodyPr/>
          <a:lstStyle/>
          <a:p>
            <a:fld id="{B25310F0-22F4-44BC-9418-29B3E40774BE}"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None/>
            </a:pPr>
            <a:r>
              <a:rPr lang="es-US" baseline="0" dirty="0" smtClean="0"/>
              <a:t>El primer paso es leer toda la sección de Preparación :</a:t>
            </a:r>
          </a:p>
          <a:p>
            <a:pPr marL="228600" marR="0" indent="-228600" algn="l" defTabSz="914400" rtl="0" eaLnBrk="1" fontAlgn="auto" latinLnBrk="0" hangingPunct="1">
              <a:lnSpc>
                <a:spcPct val="100000"/>
              </a:lnSpc>
              <a:spcBef>
                <a:spcPts val="0"/>
              </a:spcBef>
              <a:spcAft>
                <a:spcPts val="0"/>
              </a:spcAft>
              <a:buClrTx/>
              <a:buSzTx/>
              <a:buFontTx/>
              <a:buAutoNum type="arabicPlain"/>
              <a:tabLst/>
              <a:defRPr/>
            </a:pPr>
            <a:r>
              <a:rPr lang="es-US" baseline="0" dirty="0" smtClean="0"/>
              <a:t>La fuente:  el recurso, la lectura personal que servirá de base al maestro para el tema de la lección. </a:t>
            </a:r>
          </a:p>
          <a:p>
            <a:pPr marL="228600" marR="0" indent="-228600" algn="l" defTabSz="914400" rtl="0" eaLnBrk="1" fontAlgn="auto" latinLnBrk="0" hangingPunct="1">
              <a:lnSpc>
                <a:spcPct val="100000"/>
              </a:lnSpc>
              <a:spcBef>
                <a:spcPts val="0"/>
              </a:spcBef>
              <a:spcAft>
                <a:spcPts val="0"/>
              </a:spcAft>
              <a:buClrTx/>
              <a:buSzTx/>
              <a:buFontTx/>
              <a:buAutoNum type="arabicPlain"/>
              <a:tabLst/>
              <a:defRPr/>
            </a:pPr>
            <a:r>
              <a:rPr lang="es-US" baseline="0" dirty="0" smtClean="0"/>
              <a:t>¿Qué debemos decir?  Es la cápsula del tema de la lección</a:t>
            </a:r>
          </a:p>
          <a:p>
            <a:pPr marL="228600" marR="0" indent="-228600" algn="l" defTabSz="914400" rtl="0" eaLnBrk="1" fontAlgn="auto" latinLnBrk="0" hangingPunct="1">
              <a:lnSpc>
                <a:spcPct val="100000"/>
              </a:lnSpc>
              <a:spcBef>
                <a:spcPts val="0"/>
              </a:spcBef>
              <a:spcAft>
                <a:spcPts val="0"/>
              </a:spcAft>
              <a:buClrTx/>
              <a:buSzTx/>
              <a:buFontTx/>
              <a:buAutoNum type="arabicPlain"/>
              <a:tabLst/>
              <a:defRPr/>
            </a:pPr>
            <a:r>
              <a:rPr lang="es-US" baseline="0" dirty="0" smtClean="0"/>
              <a:t>¿Qué buscamos en la lección?  El objetivo</a:t>
            </a:r>
          </a:p>
          <a:p>
            <a:pPr marL="228600" marR="0" indent="-228600" algn="l" defTabSz="914400" rtl="0" eaLnBrk="1" fontAlgn="auto" latinLnBrk="0" hangingPunct="1">
              <a:lnSpc>
                <a:spcPct val="100000"/>
              </a:lnSpc>
              <a:spcBef>
                <a:spcPts val="0"/>
              </a:spcBef>
              <a:spcAft>
                <a:spcPts val="0"/>
              </a:spcAft>
              <a:buClrTx/>
              <a:buSzTx/>
              <a:buFontTx/>
              <a:buAutoNum type="arabicPlain"/>
              <a:tabLst/>
              <a:defRPr/>
            </a:pPr>
            <a:r>
              <a:rPr lang="es-US" baseline="0" dirty="0" smtClean="0"/>
              <a:t>Los materiales que debemos tener para el desarrollo del programa.</a:t>
            </a:r>
          </a:p>
          <a:p>
            <a:pPr marL="228600" marR="0" indent="-228600" algn="l" defTabSz="914400" rtl="0" eaLnBrk="1" fontAlgn="auto" latinLnBrk="0" hangingPunct="1">
              <a:lnSpc>
                <a:spcPct val="100000"/>
              </a:lnSpc>
              <a:spcBef>
                <a:spcPts val="0"/>
              </a:spcBef>
              <a:spcAft>
                <a:spcPts val="0"/>
              </a:spcAft>
              <a:buClrTx/>
              <a:buSzTx/>
              <a:buFontTx/>
              <a:buAutoNum type="arabicPlain"/>
              <a:tabLst/>
              <a:defRPr/>
            </a:pPr>
            <a:endParaRPr lang="es-US" baseline="0" dirty="0" smtClean="0"/>
          </a:p>
          <a:p>
            <a:pPr marL="228600" marR="0" indent="-228600" algn="l" defTabSz="914400" rtl="0" eaLnBrk="1" fontAlgn="auto" latinLnBrk="0" hangingPunct="1">
              <a:lnSpc>
                <a:spcPct val="100000"/>
              </a:lnSpc>
              <a:spcBef>
                <a:spcPts val="0"/>
              </a:spcBef>
              <a:spcAft>
                <a:spcPts val="0"/>
              </a:spcAft>
              <a:buClrTx/>
              <a:buSzTx/>
              <a:buFontTx/>
              <a:buNone/>
              <a:tabLst/>
              <a:defRPr/>
            </a:pPr>
            <a:r>
              <a:rPr lang="es-US" baseline="0" dirty="0" smtClean="0"/>
              <a:t> </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7/12/2012 10:38 PM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18</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None/>
            </a:pPr>
            <a:r>
              <a:rPr lang="es-US" baseline="0" dirty="0" smtClean="0"/>
              <a:t>El paso número 2 es leer todo el material que se encuentra en el programa y luego leer la lección del alumno</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7/12/2012 10:38 PM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19</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baseline="0" dirty="0" smtClean="0"/>
              <a:t>Algo que debemos tener muy en cuenta es el estilo del salón de clases.  Ya debemos dejar atrás el estilo escuela, donde el maestro se para en frente de la clase.  Las sillas se deben colocar tipo círculo.  Esta forma permite que los muchachos se sientan más a gusto con el maestro y estén más dispuestos a participar e interactuar.</a:t>
            </a:r>
          </a:p>
          <a:p>
            <a:endParaRPr lang="en-US" dirty="0"/>
          </a:p>
        </p:txBody>
      </p:sp>
      <p:sp>
        <p:nvSpPr>
          <p:cNvPr id="4" name="Slide Number Placeholder 3"/>
          <p:cNvSpPr>
            <a:spLocks noGrp="1"/>
          </p:cNvSpPr>
          <p:nvPr>
            <p:ph type="sldNum" sz="quarter" idx="10"/>
          </p:nvPr>
        </p:nvSpPr>
        <p:spPr/>
        <p:txBody>
          <a:bodyPr/>
          <a:lstStyle/>
          <a:p>
            <a:fld id="{B25310F0-22F4-44BC-9418-29B3E40774BE}"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7/12/2012 10:38 PM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None/>
            </a:pPr>
            <a:r>
              <a:rPr lang="es-US" baseline="0" dirty="0" smtClean="0"/>
              <a:t>El programa contiene 5 secciones:</a:t>
            </a:r>
          </a:p>
          <a:p>
            <a:pPr marL="228600" indent="-228600">
              <a:buAutoNum type="arabicPlain"/>
            </a:pPr>
            <a:r>
              <a:rPr lang="es-US" baseline="0" dirty="0" smtClean="0"/>
              <a:t>La introducción es para preparar el ambiente mientras los alumnos van llegando</a:t>
            </a:r>
          </a:p>
          <a:p>
            <a:pPr marL="228600" indent="-228600">
              <a:buAutoNum type="arabicPlain"/>
            </a:pPr>
            <a:r>
              <a:rPr lang="es-US" baseline="0" dirty="0" smtClean="0"/>
              <a:t>El Inicio que es en sí la apertura del programa</a:t>
            </a:r>
          </a:p>
          <a:p>
            <a:pPr marL="228600" indent="-228600">
              <a:buAutoNum type="arabicPlain"/>
            </a:pPr>
            <a:r>
              <a:rPr lang="es-US" baseline="0" dirty="0" smtClean="0"/>
              <a:t>La Conexión que provee actividades para comprender el mensaje de la lección</a:t>
            </a:r>
          </a:p>
          <a:p>
            <a:pPr marL="228600" indent="-228600">
              <a:buAutoNum type="arabicPlain"/>
            </a:pPr>
            <a:r>
              <a:rPr lang="es-US" baseline="0" dirty="0" smtClean="0"/>
              <a:t>La práctica que estudia diferentes formas de poner en práctica la lección</a:t>
            </a:r>
          </a:p>
          <a:p>
            <a:pPr marL="228600" indent="-228600">
              <a:buAutoNum type="arabicPlain"/>
            </a:pPr>
            <a:r>
              <a:rPr lang="es-US" baseline="0" dirty="0" smtClean="0"/>
              <a:t>La conclusión que es el cierre del programa donde une todas las ideas expresadas y discutidas y motiva a los alumnos para aplicar la lección en su vida personal.</a:t>
            </a:r>
          </a:p>
          <a:p>
            <a:pPr marL="228600" indent="-228600">
              <a:buNone/>
            </a:pPr>
            <a:endParaRPr lang="es-US" baseline="0" dirty="0" smtClean="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7/12/2012 10:38 PM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21</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US" baseline="0" dirty="0" smtClean="0"/>
              <a:t>Es importante que los adolescentes tengan su clase y su folleto diseñado especialmente para su edad.</a:t>
            </a:r>
          </a:p>
          <a:p>
            <a:endParaRPr lang="es-US" baseline="0" dirty="0" smtClean="0"/>
          </a:p>
        </p:txBody>
      </p:sp>
      <p:sp>
        <p:nvSpPr>
          <p:cNvPr id="4" name="Slide Number Placeholder 3"/>
          <p:cNvSpPr>
            <a:spLocks noGrp="1"/>
          </p:cNvSpPr>
          <p:nvPr>
            <p:ph type="sldNum" sz="quarter" idx="10"/>
          </p:nvPr>
        </p:nvSpPr>
        <p:spPr/>
        <p:txBody>
          <a:bodyPr/>
          <a:lstStyle/>
          <a:p>
            <a:fld id="{B25310F0-22F4-44BC-9418-29B3E40774BE}"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7/12/2012 10:38 PM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23</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7/12/2012 10:38 PM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27</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7/12/2012 10:38 PM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7/12/2012 10:38 PM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7/12/2012 10:38 PM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7/12/2012 10:38 PM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US" dirty="0" smtClean="0"/>
              <a:t>La Guía</a:t>
            </a:r>
            <a:r>
              <a:rPr lang="es-US" baseline="0" dirty="0" smtClean="0"/>
              <a:t> de estudio para el alumno es muy interesante.  </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7/12/2012 10:38 PM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US" dirty="0" smtClean="0"/>
              <a:t>Primeramente, la lección se encuentra</a:t>
            </a:r>
            <a:r>
              <a:rPr lang="es-US" baseline="0" dirty="0" smtClean="0"/>
              <a:t> en una hoja y la misma hay que arrancarla desde el centro del folleto.  </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7/12/2012 10:38 PM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US" dirty="0" smtClean="0"/>
              <a:t>Algunos dirán, cual es la intención</a:t>
            </a:r>
            <a:r>
              <a:rPr lang="es-US" baseline="0" dirty="0" smtClean="0"/>
              <a:t> de este idea?  La intención es que los alumnos puedan usarlo tipo calendario y lo puedan pegar o colocar en la pared de su habitación.  Luego, tampoco necesitan llevar el folleto completo a la iglesia el sábado, solo la hoja de la semana y la pueden llevar en su bolsillo o en la cartera.</a:t>
            </a:r>
            <a:endParaRPr lang="en-US" dirty="0"/>
          </a:p>
        </p:txBody>
      </p:sp>
      <p:sp>
        <p:nvSpPr>
          <p:cNvPr id="4" name="Slide Number Placeholder 3"/>
          <p:cNvSpPr>
            <a:spLocks noGrp="1"/>
          </p:cNvSpPr>
          <p:nvPr>
            <p:ph type="sldNum" sz="quarter" idx="10"/>
          </p:nvPr>
        </p:nvSpPr>
        <p:spPr/>
        <p:txBody>
          <a:bodyPr/>
          <a:lstStyle/>
          <a:p>
            <a:fld id="{B25310F0-22F4-44BC-9418-29B3E40774BE}"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0" i="1" u="none" strike="noStrike" kern="0" cap="none" spc="-150" normalizeH="0" baseline="0" noProof="0" dirty="0" smtClean="0">
                <a:ln w="3175">
                  <a:noFill/>
                </a:ln>
                <a:gradFill flip="none" rotWithShape="1">
                  <a:gsLst>
                    <a:gs pos="0">
                      <a:schemeClr val="tx1">
                        <a:lumMod val="65000"/>
                      </a:schemeClr>
                    </a:gs>
                    <a:gs pos="50000">
                      <a:schemeClr val="tx1"/>
                    </a:gs>
                  </a:gsLst>
                  <a:lin ang="5400000" scaled="1"/>
                  <a:tileRect/>
                </a:gradFill>
                <a:effectLst>
                  <a:outerShdw blurRad="50800" dist="38100" dir="2700000" algn="tl" rotWithShape="0">
                    <a:prstClr val="black">
                      <a:alpha val="40000"/>
                    </a:prstClr>
                  </a:outerShdw>
                  <a:reflection blurRad="6350" stA="55000" endA="300" endPos="45500" dir="5400000" sy="-100000" algn="bl" rotWithShape="0"/>
                </a:effectLst>
                <a:uLnTx/>
                <a:uFillTx/>
                <a:latin typeface="+mn-lt"/>
                <a:ea typeface="+mn-ea"/>
                <a:cs typeface="Arial" charset="0"/>
              </a:defRPr>
            </a:lvl1pPr>
          </a:lstStyle>
          <a:p>
            <a:pPr lvl="0"/>
            <a:r>
              <a:rPr lang="en-US" dirty="0" smtClean="0"/>
              <a:t>click to…</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905000"/>
            <a:ext cx="8040688" cy="2286000"/>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9D21D778-B565-4D7E-94D7-64010A445B68}" type="datetimeFigureOut">
              <a:rPr lang="en-US" smtClean="0"/>
              <a:pPr/>
              <a:t>7/12/2012</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kumimoji="0"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2C6B1FF6-39B9-40F5-8B67-33C6354A3D4F}" type="slidenum">
              <a:rPr kumimoji="0" lang="en-US" smtClean="0"/>
              <a:pPr/>
              <a:t>‹#›</a:t>
            </a:fld>
            <a:endParaRPr kumimoji="0" lang="en-US" dirty="0">
              <a:solidFill>
                <a:schemeClr val="accent3">
                  <a:shade val="75000"/>
                </a:schemeClr>
              </a:solidFill>
            </a:endParaRPr>
          </a:p>
        </p:txBody>
      </p:sp>
    </p:spTree>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9D21D778-B565-4D7E-94D7-64010A445B68}" type="datetimeFigureOut">
              <a:rPr lang="en-US" smtClean="0"/>
              <a:pPr/>
              <a:t>7/12/2012</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C6B1FF6-39B9-40F5-8B67-33C6354A3D4F}" type="slidenum">
              <a:rPr kumimoji="0" lang="en-US" smtClean="0"/>
              <a:pPr/>
              <a:t>‹#›</a:t>
            </a:fld>
            <a:endParaRPr kumimoji="0"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9D21D778-B565-4D7E-94D7-64010A445B68}" type="datetimeFigureOut">
              <a:rPr lang="en-US" smtClean="0"/>
              <a:pPr/>
              <a:t>7/12/2012</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2C6B1FF6-39B9-40F5-8B67-33C6354A3D4F}" type="slidenum">
              <a:rPr kumimoji="0" lang="en-US" smtClean="0"/>
              <a:pPr/>
              <a:t>‹#›</a:t>
            </a:fld>
            <a:endParaRPr kumimoji="0" lang="en-US" dirty="0">
              <a:solidFill>
                <a:schemeClr val="accent3">
                  <a:shade val="75000"/>
                </a:schemeClr>
              </a:solidFill>
            </a:endParaRPr>
          </a:p>
        </p:txBody>
      </p:sp>
      <p:sp>
        <p:nvSpPr>
          <p:cNvPr id="14" name="Footer Placeholder 13"/>
          <p:cNvSpPr>
            <a:spLocks noGrp="1"/>
          </p:cNvSpPr>
          <p:nvPr>
            <p:ph type="ftr" sz="quarter" idx="12"/>
          </p:nvPr>
        </p:nvSpPr>
        <p:spPr/>
        <p:txBody>
          <a:bodyPr/>
          <a:lstStyle/>
          <a:p>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9D21D778-B565-4D7E-94D7-64010A445B68}" type="datetimeFigureOut">
              <a:rPr lang="en-US" smtClean="0"/>
              <a:pPr/>
              <a:t>7/12/2012</a:t>
            </a:fld>
            <a:endParaRPr lang="en-US"/>
          </a:p>
        </p:txBody>
      </p:sp>
      <p:sp>
        <p:nvSpPr>
          <p:cNvPr id="10" name="Slide Number Placeholder 9"/>
          <p:cNvSpPr>
            <a:spLocks noGrp="1"/>
          </p:cNvSpPr>
          <p:nvPr>
            <p:ph type="sldNum" sz="quarter" idx="16"/>
          </p:nvPr>
        </p:nvSpPr>
        <p:spPr/>
        <p:txBody>
          <a:bodyPr rtlCol="0"/>
          <a:lstStyle/>
          <a:p>
            <a:fld id="{2C6B1FF6-39B9-40F5-8B67-33C6354A3D4F}" type="slidenum">
              <a:rPr kumimoji="0" lang="en-US" smtClean="0"/>
              <a:pPr/>
              <a:t>‹#›</a:t>
            </a:fld>
            <a:endParaRPr kumimoji="0" lang="en-US"/>
          </a:p>
        </p:txBody>
      </p:sp>
      <p:sp>
        <p:nvSpPr>
          <p:cNvPr id="12" name="Footer Placeholder 11"/>
          <p:cNvSpPr>
            <a:spLocks noGrp="1"/>
          </p:cNvSpPr>
          <p:nvPr>
            <p:ph type="ftr" sz="quarter" idx="17"/>
          </p:nvPr>
        </p:nvSpPr>
        <p:spPr/>
        <p:txBody>
          <a:bodyPr rtlCol="0"/>
          <a:lstStyle/>
          <a:p>
            <a:endParaRPr kumimoji="0" lang="en-US" dirty="0"/>
          </a:p>
        </p:txBody>
      </p:sp>
    </p:spTree>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9D21D778-B565-4D7E-94D7-64010A445B68}" type="datetimeFigureOut">
              <a:rPr lang="en-US" smtClean="0"/>
              <a:pPr/>
              <a:t>7/12/2012</a:t>
            </a:fld>
            <a:endParaRPr lang="en-US"/>
          </a:p>
        </p:txBody>
      </p:sp>
      <p:sp>
        <p:nvSpPr>
          <p:cNvPr id="12" name="Slide Number Placeholder 11"/>
          <p:cNvSpPr>
            <a:spLocks noGrp="1"/>
          </p:cNvSpPr>
          <p:nvPr>
            <p:ph type="sldNum" sz="quarter" idx="16"/>
          </p:nvPr>
        </p:nvSpPr>
        <p:spPr/>
        <p:txBody>
          <a:bodyPr rtlCol="0"/>
          <a:lstStyle/>
          <a:p>
            <a:pPr algn="ctr" eaLnBrk="1" latinLnBrk="0" hangingPunct="1"/>
            <a:fld id="{2C6B1FF6-39B9-40F5-8B67-33C6354A3D4F}" type="slidenum">
              <a:rPr kumimoji="0" lang="en-US" smtClean="0"/>
              <a:pPr algn="ctr" eaLnBrk="1" latinLnBrk="0" hangingPunct="1"/>
              <a:t>‹#›</a:t>
            </a:fld>
            <a:endParaRPr kumimoji="0" lang="en-US" dirty="0"/>
          </a:p>
        </p:txBody>
      </p:sp>
      <p:sp>
        <p:nvSpPr>
          <p:cNvPr id="14" name="Footer Placeholder 13"/>
          <p:cNvSpPr>
            <a:spLocks noGrp="1"/>
          </p:cNvSpPr>
          <p:nvPr>
            <p:ph type="ftr" sz="quarter" idx="17"/>
          </p:nvPr>
        </p:nvSpPr>
        <p:spPr/>
        <p:txBody>
          <a:bodyPr rtlCol="0"/>
          <a:lstStyle/>
          <a:p>
            <a:endParaRPr kumimoji="0"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D21D778-B565-4D7E-94D7-64010A445B68}" type="datetimeFigureOut">
              <a:rPr lang="en-US" smtClean="0"/>
              <a:pPr/>
              <a:t>7/12/2012</a:t>
            </a:fld>
            <a:endParaRPr lang="en-US"/>
          </a:p>
        </p:txBody>
      </p:sp>
      <p:sp>
        <p:nvSpPr>
          <p:cNvPr id="4" name="Footer Placeholder 3"/>
          <p:cNvSpPr>
            <a:spLocks noGrp="1"/>
          </p:cNvSpPr>
          <p:nvPr>
            <p:ph type="ftr" sz="quarter" idx="11"/>
          </p:nvPr>
        </p:nvSpPr>
        <p:spPr/>
        <p:txBody>
          <a:bodyPr/>
          <a:lstStyle/>
          <a:p>
            <a:endParaRPr kumimoji="0"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C6B1FF6-39B9-40F5-8B67-33C6354A3D4F}" type="slidenum">
              <a:rPr kumimoji="0" lang="en-US" smtClean="0"/>
              <a:pPr/>
              <a:t>‹#›</a:t>
            </a:fld>
            <a:endParaRPr kumimoji="0" lang="en-US" dirty="0"/>
          </a:p>
        </p:txBody>
      </p:sp>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0" i="1" u="none" strike="noStrike" kern="0" cap="none" spc="-150" normalizeH="0" baseline="0" noProof="0" dirty="0" smtClean="0">
                <a:ln w="3175">
                  <a:noFill/>
                </a:ln>
                <a:gradFill flip="none" rotWithShape="1">
                  <a:gsLst>
                    <a:gs pos="0">
                      <a:schemeClr val="tx1">
                        <a:lumMod val="65000"/>
                      </a:schemeClr>
                    </a:gs>
                    <a:gs pos="50000">
                      <a:schemeClr val="tx1"/>
                    </a:gs>
                  </a:gsLst>
                  <a:lin ang="5400000" scaled="1"/>
                  <a:tileRect/>
                </a:gradFill>
                <a:effectLst>
                  <a:outerShdw blurRad="50800" dist="38100" dir="2700000" algn="tl" rotWithShape="0">
                    <a:prstClr val="black">
                      <a:alpha val="40000"/>
                    </a:prstClr>
                  </a:outerShdw>
                  <a:reflection blurRad="6350" stA="55000" endA="300" endPos="45500" dir="5400000" sy="-100000" algn="bl" rotWithShape="0"/>
                </a:effectLst>
                <a:uLnTx/>
                <a:uFillTx/>
                <a:latin typeface="+mn-lt"/>
                <a:ea typeface="+mn-ea"/>
                <a:cs typeface="Arial" charset="0"/>
              </a:defRPr>
            </a:lvl1pPr>
          </a:lstStyle>
          <a:p>
            <a:pPr lvl="0"/>
            <a:r>
              <a:rPr lang="en-US" dirty="0" smtClean="0"/>
              <a:t>click to…</a:t>
            </a: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21D778-B565-4D7E-94D7-64010A445B68}" type="datetimeFigureOut">
              <a:rPr lang="en-US" smtClean="0"/>
              <a:pPr/>
              <a:t>7/12/2012</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2C6B1FF6-39B9-40F5-8B67-33C6354A3D4F}" type="slidenum">
              <a:rPr kumimoji="0" lang="en-US" smtClean="0"/>
              <a:pPr/>
              <a:t>‹#›</a:t>
            </a:fld>
            <a:endParaRPr kumimoji="0" lang="en-US" dirty="0">
              <a:solidFill>
                <a:srgbClr val="FFFFFF"/>
              </a:solidFill>
            </a:endParaRPr>
          </a:p>
        </p:txBody>
      </p:sp>
    </p:spTree>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9D21D778-B565-4D7E-94D7-64010A445B68}" type="datetimeFigureOut">
              <a:rPr lang="en-US" smtClean="0"/>
              <a:pPr/>
              <a:t>7/12/2012</a:t>
            </a:fld>
            <a:endParaRPr lang="en-US"/>
          </a:p>
        </p:txBody>
      </p:sp>
      <p:sp>
        <p:nvSpPr>
          <p:cNvPr id="6" name="Footer Placeholder 5"/>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2C6B1FF6-39B9-40F5-8B67-33C6354A3D4F}" type="slidenum">
              <a:rPr kumimoji="0" lang="en-US" smtClean="0"/>
              <a:pPr/>
              <a:t>‹#›</a:t>
            </a:fld>
            <a:endParaRPr kumimoji="0" lang="en-US" dirty="0">
              <a:solidFill>
                <a:schemeClr val="accent3">
                  <a:shade val="75000"/>
                </a:schemeClr>
              </a:solidFill>
            </a:endParaRP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9D21D778-B565-4D7E-94D7-64010A445B68}" type="datetimeFigureOut">
              <a:rPr lang="en-US" smtClean="0"/>
              <a:pPr/>
              <a:t>7/12/2012</a:t>
            </a:fld>
            <a:endParaRPr lang="en-US" dirty="0"/>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2C6B1FF6-39B9-40F5-8B67-33C6354A3D4F}" type="slidenum">
              <a:rPr kumimoji="0" lang="en-US" smtClean="0"/>
              <a:pPr/>
              <a:t>‹#›</a:t>
            </a:fld>
            <a:endParaRPr kumimoji="0" lang="en-US" dirty="0"/>
          </a:p>
        </p:txBody>
      </p:sp>
      <p:sp>
        <p:nvSpPr>
          <p:cNvPr id="14" name="Footer Placeholder 13"/>
          <p:cNvSpPr>
            <a:spLocks noGrp="1"/>
          </p:cNvSpPr>
          <p:nvPr>
            <p:ph type="ftr" sz="quarter" idx="12"/>
          </p:nvPr>
        </p:nvSpPr>
        <p:spPr>
          <a:xfrm>
            <a:off x="1600200" y="6248206"/>
            <a:ext cx="4572000" cy="365125"/>
          </a:xfrm>
        </p:spPr>
        <p:txBody>
          <a:bodyPr rtlCol="0"/>
          <a:lstStyle/>
          <a:p>
            <a:endParaRPr kumimoji="0"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D21D778-B565-4D7E-94D7-64010A445B68}" type="datetimeFigureOut">
              <a:rPr lang="en-US" smtClean="0"/>
              <a:pPr/>
              <a:t>7/12/2012</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C6B1FF6-39B9-40F5-8B67-33C6354A3D4F}" type="slidenum">
              <a:rPr kumimoji="0" lang="en-US" smtClean="0"/>
              <a:pPr/>
              <a:t>‹#›</a:t>
            </a:fld>
            <a:endParaRPr kumimoji="0" lang="en-US"/>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9D21D778-B565-4D7E-94D7-64010A445B68}" type="datetimeFigureOut">
              <a:rPr lang="en-US" smtClean="0"/>
              <a:pPr/>
              <a:t>7/12/2012</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kumimoji="0"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2C6B1FF6-39B9-40F5-8B67-33C6354A3D4F}" type="slidenum">
              <a:rPr kumimoji="0" lang="en-US" smtClean="0"/>
              <a:pPr/>
              <a:t>‹#›</a:t>
            </a:fld>
            <a:endParaRPr kumimoji="0"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0" i="1" u="none" strike="noStrike" kern="0" cap="none" spc="-150" normalizeH="0" baseline="0" noProof="0" dirty="0" smtClean="0">
                <a:ln w="3175">
                  <a:noFill/>
                </a:ln>
                <a:gradFill flip="none" rotWithShape="1">
                  <a:gsLst>
                    <a:gs pos="0">
                      <a:schemeClr val="tx1">
                        <a:lumMod val="65000"/>
                      </a:schemeClr>
                    </a:gs>
                    <a:gs pos="50000">
                      <a:schemeClr val="tx1"/>
                    </a:gs>
                  </a:gsLst>
                  <a:lin ang="5400000" scaled="1"/>
                  <a:tileRect/>
                </a:gradFill>
                <a:effectLst>
                  <a:outerShdw blurRad="50800" dist="38100" dir="2700000" algn="tl" rotWithShape="0">
                    <a:prstClr val="black">
                      <a:alpha val="40000"/>
                    </a:prstClr>
                  </a:outerShdw>
                  <a:reflection blurRad="6350" stA="55000" endA="300" endPos="45500" dir="5400000" sy="-100000" algn="bl" rotWithShape="0"/>
                </a:effectLst>
                <a:uLnTx/>
                <a:uFillTx/>
                <a:latin typeface="+mn-lt"/>
                <a:ea typeface="+mn-ea"/>
                <a:cs typeface="Arial" charset="0"/>
              </a:defRPr>
            </a:lvl1pPr>
          </a:lstStyle>
          <a:p>
            <a:pPr lvl="0"/>
            <a:r>
              <a:rPr lang="en-US" dirty="0" smtClean="0"/>
              <a:t>click to…</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5"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23A271A1-F6D6-438B-A432-4747EE7ECD40}" type="datetimeFigureOut">
              <a:rPr lang="en-US" smtClean="0"/>
              <a:pPr/>
              <a:t>7/12/2012</a:t>
            </a:fld>
            <a:endParaRPr lang="en-US" sz="1400" dirty="0">
              <a:solidFill>
                <a:schemeClr val="tx2"/>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pPr algn="r" eaLnBrk="1" latinLnBrk="0" hangingPunct="1"/>
            <a:endParaRPr kumimoji="0" lang="en-US" sz="1400" dirty="0">
              <a:solidFill>
                <a:schemeClr val="tx2"/>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algn="ctr" eaLnBrk="1" latinLnBrk="0" hangingPunct="1"/>
            <a:fld id="{F0C94032-CD4C-4C25-B0C2-CEC720522D92}" type="slidenum">
              <a:rPr kumimoji="0" lang="en-US" smtClean="0"/>
              <a:pPr algn="ctr" eaLnBrk="1" latinLnBrk="0" hangingPunct="1"/>
              <a:t>‹#›</a:t>
            </a:fld>
            <a:endParaRPr kumimoji="0" lang="en-US" sz="1400" b="1"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ransition>
    <p:fade/>
  </p:transition>
  <p:timing>
    <p:tnLst>
      <p:par>
        <p:cTn id="1" dur="indefinite" restart="never" nodeType="tmRoot"/>
      </p:par>
    </p:tnLst>
  </p:timing>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0.xml"/><Relationship Id="rId5" Type="http://schemas.openxmlformats.org/officeDocument/2006/relationships/image" Target="../media/image33.pn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0.xml"/><Relationship Id="rId5" Type="http://schemas.openxmlformats.org/officeDocument/2006/relationships/image" Target="../media/image33.pn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0.xml"/><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1.jpeg"/><Relationship Id="rId1" Type="http://schemas.openxmlformats.org/officeDocument/2006/relationships/slideLayout" Target="../slideLayouts/slideLayout20.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50.jpeg"/><Relationship Id="rId1" Type="http://schemas.openxmlformats.org/officeDocument/2006/relationships/slideLayout" Target="../slideLayouts/slideLayout20.xml"/><Relationship Id="rId6" Type="http://schemas.openxmlformats.org/officeDocument/2006/relationships/image" Target="../media/image51.png"/><Relationship Id="rId5" Type="http://schemas.openxmlformats.org/officeDocument/2006/relationships/image" Target="../media/image28.jpeg"/><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0.xml"/><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21.jpeg"/><Relationship Id="rId4" Type="http://schemas.openxmlformats.org/officeDocument/2006/relationships/image" Target="../media/image20.jpe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0.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24.png"/><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27.png"/><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30.png"/><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image" Target="../media/image33.png"/><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36.pn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 IADPA.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590800" y="609600"/>
            <a:ext cx="3944179" cy="5562600"/>
          </a:xfrm>
          <a:prstGeom prst="rect">
            <a:avLst/>
          </a:prstGeom>
          <a:noFill/>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srcRect l="35674" t="10417" r="33821" b="5029"/>
          <a:stretch>
            <a:fillRect/>
          </a:stretch>
        </p:blipFill>
        <p:spPr bwMode="auto">
          <a:xfrm>
            <a:off x="2329181" y="137594"/>
            <a:ext cx="4224019" cy="6582812"/>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09800" y="228600"/>
            <a:ext cx="6553200" cy="869950"/>
          </a:xfrm>
        </p:spPr>
        <p:txBody>
          <a:bodyPr>
            <a:noAutofit/>
          </a:bodyPr>
          <a:lstStyle/>
          <a:p>
            <a:r>
              <a:rPr lang="es-ES" sz="4000" dirty="0" smtClean="0">
                <a:solidFill>
                  <a:schemeClr val="tx1"/>
                </a:solidFill>
                <a:latin typeface="Britannic Bold" pitchFamily="34" charset="0"/>
              </a:rPr>
              <a:t>GUÍA DE ESTUDIO - ALUMNO</a:t>
            </a:r>
            <a:endParaRPr lang="en-US" sz="4000" dirty="0">
              <a:solidFill>
                <a:schemeClr val="tx1"/>
              </a:solidFill>
              <a:latin typeface="Britannic Bold" pitchFamily="34" charset="0"/>
            </a:endParaRPr>
          </a:p>
        </p:txBody>
      </p:sp>
      <p:sp>
        <p:nvSpPr>
          <p:cNvPr id="6" name="Content Placeholder 5"/>
          <p:cNvSpPr>
            <a:spLocks noGrp="1"/>
          </p:cNvSpPr>
          <p:nvPr>
            <p:ph sz="quarter" idx="4294967295"/>
          </p:nvPr>
        </p:nvSpPr>
        <p:spPr>
          <a:xfrm>
            <a:off x="1371600" y="1371600"/>
            <a:ext cx="6400800" cy="762000"/>
          </a:xfrm>
          <a:noFill/>
          <a:ln>
            <a:noFill/>
          </a:ln>
        </p:spPr>
        <p:style>
          <a:lnRef idx="1">
            <a:schemeClr val="accent2"/>
          </a:lnRef>
          <a:fillRef idx="2">
            <a:schemeClr val="accent2"/>
          </a:fillRef>
          <a:effectRef idx="1">
            <a:schemeClr val="accent2"/>
          </a:effectRef>
          <a:fontRef idx="minor">
            <a:schemeClr val="dk1"/>
          </a:fontRef>
        </p:style>
        <p:txBody>
          <a:bodyPr>
            <a:normAutofit/>
          </a:bodyPr>
          <a:lstStyle/>
          <a:p>
            <a:pPr algn="ctr">
              <a:buNone/>
            </a:pPr>
            <a:r>
              <a:rPr lang="en-US" sz="3200" b="1" dirty="0" smtClean="0">
                <a:latin typeface="Calibri" pitchFamily="34" charset="0"/>
              </a:rPr>
              <a:t>CÓMO ESTUDIAR ESTA GUÍA</a:t>
            </a:r>
          </a:p>
        </p:txBody>
      </p:sp>
      <p:sp>
        <p:nvSpPr>
          <p:cNvPr id="8" name="Content Placeholder 5"/>
          <p:cNvSpPr txBox="1">
            <a:spLocks/>
          </p:cNvSpPr>
          <p:nvPr/>
        </p:nvSpPr>
        <p:spPr>
          <a:xfrm>
            <a:off x="1981200" y="2286000"/>
            <a:ext cx="5410200" cy="76200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vert="horz">
            <a:normAutofit/>
          </a:bodyPr>
          <a:lstStyle/>
          <a:p>
            <a:pPr marL="320040" indent="-320040" algn="ctr">
              <a:spcBef>
                <a:spcPts val="700"/>
              </a:spcBef>
              <a:buClr>
                <a:schemeClr val="accent2"/>
              </a:buClr>
              <a:buSzPct val="60000"/>
            </a:pPr>
            <a:r>
              <a:rPr lang="en-US" sz="3500" b="1" dirty="0" err="1" smtClean="0">
                <a:latin typeface="Calibri" pitchFamily="34" charset="0"/>
              </a:rPr>
              <a:t>Arrancar</a:t>
            </a:r>
            <a:r>
              <a:rPr lang="en-US" sz="3500" b="1" dirty="0" smtClean="0">
                <a:latin typeface="Calibri" pitchFamily="34" charset="0"/>
              </a:rPr>
              <a:t> la </a:t>
            </a:r>
            <a:r>
              <a:rPr lang="en-US" sz="3500" b="1" dirty="0" err="1" smtClean="0">
                <a:latin typeface="Calibri" pitchFamily="34" charset="0"/>
              </a:rPr>
              <a:t>hoja</a:t>
            </a:r>
            <a:endParaRPr lang="es-US" sz="3500" b="1" dirty="0" smtClean="0">
              <a:latin typeface="Calibri" pitchFamily="34" charset="0"/>
            </a:endParaRPr>
          </a:p>
        </p:txBody>
      </p:sp>
      <p:sp>
        <p:nvSpPr>
          <p:cNvPr id="9" name="Content Placeholder 5"/>
          <p:cNvSpPr txBox="1">
            <a:spLocks/>
          </p:cNvSpPr>
          <p:nvPr/>
        </p:nvSpPr>
        <p:spPr>
          <a:xfrm>
            <a:off x="1981200" y="3124200"/>
            <a:ext cx="5410200" cy="76200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vert="horz">
            <a:normAutofit/>
          </a:bodyPr>
          <a:lstStyle/>
          <a:p>
            <a:pPr marL="320040" lvl="1" indent="-320040" algn="ctr">
              <a:spcBef>
                <a:spcPts val="700"/>
              </a:spcBef>
              <a:buClr>
                <a:schemeClr val="accent2"/>
              </a:buClr>
              <a:buSzPct val="60000"/>
            </a:pPr>
            <a:r>
              <a:rPr lang="es-US" sz="3500" b="1" dirty="0" smtClean="0">
                <a:latin typeface="Calibri" pitchFamily="34" charset="0"/>
              </a:rPr>
              <a:t>Secciones</a:t>
            </a:r>
          </a:p>
        </p:txBody>
      </p:sp>
      <p:pic>
        <p:nvPicPr>
          <p:cNvPr id="15" name="Picture 2"/>
          <p:cNvPicPr>
            <a:picLocks noChangeAspect="1" noChangeArrowheads="1"/>
          </p:cNvPicPr>
          <p:nvPr/>
        </p:nvPicPr>
        <p:blipFill>
          <a:blip r:embed="rId3" cstate="print"/>
          <a:srcRect l="33125" t="53000" r="31875" b="4000"/>
          <a:stretch>
            <a:fillRect/>
          </a:stretch>
        </p:blipFill>
        <p:spPr bwMode="auto">
          <a:xfrm rot="19925704">
            <a:off x="214635" y="484815"/>
            <a:ext cx="1685690" cy="1294369"/>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srcRect l="51082" t="22543" r="33821" b="54946"/>
          <a:stretch>
            <a:fillRect/>
          </a:stretch>
        </p:blipFill>
        <p:spPr bwMode="auto">
          <a:xfrm>
            <a:off x="533400" y="457200"/>
            <a:ext cx="2090419" cy="1752600"/>
          </a:xfrm>
          <a:prstGeom prst="rect">
            <a:avLst/>
          </a:prstGeom>
          <a:noFill/>
          <a:ln w="9525">
            <a:noFill/>
            <a:miter lim="800000"/>
            <a:headEnd/>
            <a:tailEnd/>
          </a:ln>
          <a:effectLst/>
        </p:spPr>
      </p:pic>
      <p:pic>
        <p:nvPicPr>
          <p:cNvPr id="7" name="Picture 2"/>
          <p:cNvPicPr>
            <a:picLocks noChangeAspect="1" noChangeArrowheads="1"/>
          </p:cNvPicPr>
          <p:nvPr/>
        </p:nvPicPr>
        <p:blipFill>
          <a:blip r:embed="rId4"/>
          <a:srcRect l="35139" t="43229" r="49048" b="29688"/>
          <a:stretch>
            <a:fillRect/>
          </a:stretch>
        </p:blipFill>
        <p:spPr bwMode="auto">
          <a:xfrm>
            <a:off x="6172200" y="4191000"/>
            <a:ext cx="2057400" cy="1981200"/>
          </a:xfrm>
          <a:prstGeom prst="rect">
            <a:avLst/>
          </a:prstGeom>
          <a:noFill/>
          <a:ln w="9525">
            <a:noFill/>
            <a:miter lim="800000"/>
            <a:headEnd/>
            <a:tailEnd/>
          </a:ln>
          <a:effectLst/>
        </p:spPr>
      </p:pic>
      <p:pic>
        <p:nvPicPr>
          <p:cNvPr id="8" name="Picture 7"/>
          <p:cNvPicPr>
            <a:picLocks noChangeAspect="1" noChangeArrowheads="1"/>
          </p:cNvPicPr>
          <p:nvPr/>
        </p:nvPicPr>
        <p:blipFill>
          <a:blip r:embed="rId5"/>
          <a:srcRect l="8199" t="11458" r="47877" b="22917"/>
          <a:stretch>
            <a:fillRect/>
          </a:stretch>
        </p:blipFill>
        <p:spPr bwMode="auto">
          <a:xfrm>
            <a:off x="5715001" y="371856"/>
            <a:ext cx="3124200" cy="2624328"/>
          </a:xfrm>
          <a:prstGeom prst="rect">
            <a:avLst/>
          </a:prstGeom>
          <a:noFill/>
          <a:ln w="9525">
            <a:noFill/>
            <a:miter lim="800000"/>
            <a:headEnd/>
            <a:tailEnd/>
          </a:ln>
          <a:effectLst/>
        </p:spPr>
      </p:pic>
      <p:pic>
        <p:nvPicPr>
          <p:cNvPr id="9" name="Picture 3"/>
          <p:cNvPicPr>
            <a:picLocks noChangeAspect="1" noChangeArrowheads="1"/>
          </p:cNvPicPr>
          <p:nvPr/>
        </p:nvPicPr>
        <p:blipFill>
          <a:blip r:embed="rId6"/>
          <a:srcRect l="49780" t="10417" r="17423" b="8333"/>
          <a:stretch>
            <a:fillRect/>
          </a:stretch>
        </p:blipFill>
        <p:spPr bwMode="auto">
          <a:xfrm>
            <a:off x="457200" y="3124200"/>
            <a:ext cx="2297722" cy="3200399"/>
          </a:xfrm>
          <a:prstGeom prst="rect">
            <a:avLst/>
          </a:prstGeom>
          <a:noFill/>
          <a:ln w="9525">
            <a:noFill/>
            <a:miter lim="800000"/>
            <a:headEnd/>
            <a:tailEnd/>
          </a:ln>
          <a:effectLst/>
        </p:spPr>
      </p:pic>
      <p:pic>
        <p:nvPicPr>
          <p:cNvPr id="10" name="Picture 2"/>
          <p:cNvPicPr>
            <a:picLocks noChangeAspect="1" noChangeArrowheads="1"/>
          </p:cNvPicPr>
          <p:nvPr/>
        </p:nvPicPr>
        <p:blipFill>
          <a:blip r:embed="rId3"/>
          <a:srcRect l="50927" t="45392" r="33821" b="8771"/>
          <a:stretch>
            <a:fillRect/>
          </a:stretch>
        </p:blipFill>
        <p:spPr bwMode="auto">
          <a:xfrm>
            <a:off x="3352800" y="1219200"/>
            <a:ext cx="2057400" cy="3476297"/>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09800" y="228600"/>
            <a:ext cx="6553200" cy="869950"/>
          </a:xfrm>
        </p:spPr>
        <p:txBody>
          <a:bodyPr>
            <a:noAutofit/>
          </a:bodyPr>
          <a:lstStyle/>
          <a:p>
            <a:r>
              <a:rPr lang="es-ES" sz="4000" dirty="0" smtClean="0">
                <a:solidFill>
                  <a:schemeClr val="tx1"/>
                </a:solidFill>
                <a:latin typeface="Britannic Bold" pitchFamily="34" charset="0"/>
              </a:rPr>
              <a:t>GUÍA DE ESTUDIO - ALUMNO</a:t>
            </a:r>
            <a:endParaRPr lang="en-US" sz="4000" dirty="0">
              <a:solidFill>
                <a:schemeClr val="tx1"/>
              </a:solidFill>
              <a:latin typeface="Britannic Bold" pitchFamily="34" charset="0"/>
            </a:endParaRPr>
          </a:p>
        </p:txBody>
      </p:sp>
      <p:sp>
        <p:nvSpPr>
          <p:cNvPr id="6" name="Content Placeholder 5"/>
          <p:cNvSpPr>
            <a:spLocks noGrp="1"/>
          </p:cNvSpPr>
          <p:nvPr>
            <p:ph sz="quarter" idx="4294967295"/>
          </p:nvPr>
        </p:nvSpPr>
        <p:spPr>
          <a:xfrm>
            <a:off x="1371600" y="1371600"/>
            <a:ext cx="6400800" cy="762000"/>
          </a:xfrm>
          <a:noFill/>
          <a:ln>
            <a:noFill/>
          </a:ln>
        </p:spPr>
        <p:style>
          <a:lnRef idx="1">
            <a:schemeClr val="accent2"/>
          </a:lnRef>
          <a:fillRef idx="2">
            <a:schemeClr val="accent2"/>
          </a:fillRef>
          <a:effectRef idx="1">
            <a:schemeClr val="accent2"/>
          </a:effectRef>
          <a:fontRef idx="minor">
            <a:schemeClr val="dk1"/>
          </a:fontRef>
        </p:style>
        <p:txBody>
          <a:bodyPr>
            <a:normAutofit/>
          </a:bodyPr>
          <a:lstStyle/>
          <a:p>
            <a:pPr algn="ctr">
              <a:buNone/>
            </a:pPr>
            <a:r>
              <a:rPr lang="en-US" sz="3200" b="1" dirty="0" smtClean="0">
                <a:latin typeface="Calibri" pitchFamily="34" charset="0"/>
              </a:rPr>
              <a:t>CÓMO ESTUDIAR ESTA GUÍA</a:t>
            </a:r>
          </a:p>
        </p:txBody>
      </p:sp>
      <p:sp>
        <p:nvSpPr>
          <p:cNvPr id="8" name="Content Placeholder 5"/>
          <p:cNvSpPr txBox="1">
            <a:spLocks/>
          </p:cNvSpPr>
          <p:nvPr/>
        </p:nvSpPr>
        <p:spPr>
          <a:xfrm>
            <a:off x="1981200" y="2286000"/>
            <a:ext cx="5410200" cy="76200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vert="horz">
            <a:normAutofit/>
          </a:bodyPr>
          <a:lstStyle/>
          <a:p>
            <a:pPr marL="320040" indent="-320040" algn="ctr">
              <a:spcBef>
                <a:spcPts val="700"/>
              </a:spcBef>
              <a:buClr>
                <a:schemeClr val="accent2"/>
              </a:buClr>
              <a:buSzPct val="60000"/>
            </a:pPr>
            <a:r>
              <a:rPr lang="en-US" sz="3500" b="1" dirty="0" err="1" smtClean="0">
                <a:latin typeface="Calibri" pitchFamily="34" charset="0"/>
              </a:rPr>
              <a:t>Arrancar</a:t>
            </a:r>
            <a:r>
              <a:rPr lang="en-US" sz="3500" b="1" dirty="0" smtClean="0">
                <a:latin typeface="Calibri" pitchFamily="34" charset="0"/>
              </a:rPr>
              <a:t> la </a:t>
            </a:r>
            <a:r>
              <a:rPr lang="en-US" sz="3500" b="1" dirty="0" err="1" smtClean="0">
                <a:latin typeface="Calibri" pitchFamily="34" charset="0"/>
              </a:rPr>
              <a:t>hoja</a:t>
            </a:r>
            <a:endParaRPr lang="es-US" sz="3500" b="1" dirty="0" smtClean="0">
              <a:latin typeface="Calibri" pitchFamily="34" charset="0"/>
            </a:endParaRPr>
          </a:p>
        </p:txBody>
      </p:sp>
      <p:sp>
        <p:nvSpPr>
          <p:cNvPr id="9" name="Content Placeholder 5"/>
          <p:cNvSpPr txBox="1">
            <a:spLocks/>
          </p:cNvSpPr>
          <p:nvPr/>
        </p:nvSpPr>
        <p:spPr>
          <a:xfrm>
            <a:off x="1981200" y="3124200"/>
            <a:ext cx="5410200" cy="76200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vert="horz">
            <a:normAutofit/>
          </a:bodyPr>
          <a:lstStyle/>
          <a:p>
            <a:pPr marL="320040" lvl="1" indent="-320040" algn="ctr">
              <a:spcBef>
                <a:spcPts val="700"/>
              </a:spcBef>
              <a:buClr>
                <a:schemeClr val="accent2"/>
              </a:buClr>
              <a:buSzPct val="60000"/>
            </a:pPr>
            <a:r>
              <a:rPr lang="es-US" sz="3500" b="1" dirty="0" smtClean="0">
                <a:latin typeface="Calibri" pitchFamily="34" charset="0"/>
              </a:rPr>
              <a:t>Secciones</a:t>
            </a:r>
          </a:p>
        </p:txBody>
      </p:sp>
      <p:sp>
        <p:nvSpPr>
          <p:cNvPr id="10" name="Content Placeholder 5"/>
          <p:cNvSpPr txBox="1">
            <a:spLocks/>
          </p:cNvSpPr>
          <p:nvPr/>
        </p:nvSpPr>
        <p:spPr>
          <a:xfrm>
            <a:off x="1981200" y="3962400"/>
            <a:ext cx="5410200" cy="76200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vert="horz">
            <a:normAutofit/>
          </a:bodyPr>
          <a:lstStyle/>
          <a:p>
            <a:pPr marL="320040" indent="-320040" algn="ctr">
              <a:spcBef>
                <a:spcPts val="700"/>
              </a:spcBef>
              <a:buClr>
                <a:schemeClr val="accent2"/>
              </a:buClr>
              <a:buSzPct val="60000"/>
            </a:pPr>
            <a:r>
              <a:rPr lang="en-US" sz="3500" b="1" dirty="0" err="1" smtClean="0">
                <a:latin typeface="Calibri" pitchFamily="34" charset="0"/>
              </a:rPr>
              <a:t>Versículo</a:t>
            </a:r>
            <a:r>
              <a:rPr lang="en-US" sz="3500" b="1" dirty="0" smtClean="0">
                <a:latin typeface="Calibri" pitchFamily="34" charset="0"/>
              </a:rPr>
              <a:t> de </a:t>
            </a:r>
            <a:r>
              <a:rPr lang="en-US" sz="3500" b="1" dirty="0" err="1" smtClean="0">
                <a:latin typeface="Calibri" pitchFamily="34" charset="0"/>
              </a:rPr>
              <a:t>memoria</a:t>
            </a:r>
            <a:endParaRPr lang="es-US" sz="3500" b="1" dirty="0" smtClean="0">
              <a:latin typeface="Calibri" pitchFamily="34" charset="0"/>
            </a:endParaRPr>
          </a:p>
        </p:txBody>
      </p:sp>
      <p:pic>
        <p:nvPicPr>
          <p:cNvPr id="15" name="Picture 2"/>
          <p:cNvPicPr>
            <a:picLocks noChangeAspect="1" noChangeArrowheads="1"/>
          </p:cNvPicPr>
          <p:nvPr/>
        </p:nvPicPr>
        <p:blipFill>
          <a:blip r:embed="rId3" cstate="print"/>
          <a:srcRect l="33125" t="53000" r="31875" b="4000"/>
          <a:stretch>
            <a:fillRect/>
          </a:stretch>
        </p:blipFill>
        <p:spPr bwMode="auto">
          <a:xfrm rot="19925704">
            <a:off x="214635" y="484815"/>
            <a:ext cx="1685690" cy="1294369"/>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srcRect l="49780" t="10417" r="17423" b="8333"/>
          <a:stretch>
            <a:fillRect/>
          </a:stretch>
        </p:blipFill>
        <p:spPr bwMode="auto">
          <a:xfrm>
            <a:off x="447798" y="914400"/>
            <a:ext cx="3655278" cy="5091280"/>
          </a:xfrm>
          <a:prstGeom prst="rect">
            <a:avLst/>
          </a:prstGeom>
          <a:noFill/>
          <a:ln w="9525">
            <a:noFill/>
            <a:miter lim="800000"/>
            <a:headEnd/>
            <a:tailEnd/>
          </a:ln>
          <a:effectLst/>
        </p:spPr>
      </p:pic>
      <p:pic>
        <p:nvPicPr>
          <p:cNvPr id="3" name="Picture 2"/>
          <p:cNvPicPr>
            <a:picLocks noChangeAspect="1" noChangeArrowheads="1"/>
          </p:cNvPicPr>
          <p:nvPr/>
        </p:nvPicPr>
        <p:blipFill>
          <a:blip r:embed="rId4"/>
          <a:srcRect l="18156" t="39584" r="10981" b="29166"/>
          <a:stretch>
            <a:fillRect/>
          </a:stretch>
        </p:blipFill>
        <p:spPr bwMode="auto">
          <a:xfrm>
            <a:off x="4572000" y="2609693"/>
            <a:ext cx="4414520" cy="1094508"/>
          </a:xfrm>
          <a:prstGeom prst="rect">
            <a:avLst/>
          </a:prstGeom>
          <a:ln>
            <a:headEnd/>
            <a:tailEnd/>
          </a:ln>
        </p:spPr>
        <p:style>
          <a:lnRef idx="2">
            <a:schemeClr val="accent2"/>
          </a:lnRef>
          <a:fillRef idx="1">
            <a:schemeClr val="lt1"/>
          </a:fillRef>
          <a:effectRef idx="0">
            <a:schemeClr val="accent2"/>
          </a:effectRef>
          <a:fontRef idx="minor">
            <a:schemeClr val="dk1"/>
          </a:fontRef>
        </p:style>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09800" y="228600"/>
            <a:ext cx="6553200" cy="869950"/>
          </a:xfrm>
        </p:spPr>
        <p:txBody>
          <a:bodyPr>
            <a:noAutofit/>
          </a:bodyPr>
          <a:lstStyle/>
          <a:p>
            <a:r>
              <a:rPr lang="es-ES" sz="4000" dirty="0" smtClean="0">
                <a:solidFill>
                  <a:schemeClr val="tx1"/>
                </a:solidFill>
                <a:latin typeface="Britannic Bold" pitchFamily="34" charset="0"/>
              </a:rPr>
              <a:t>GUÍA DE ESTUDIO - ALUMNO</a:t>
            </a:r>
            <a:endParaRPr lang="en-US" sz="4000" dirty="0">
              <a:solidFill>
                <a:schemeClr val="tx1"/>
              </a:solidFill>
              <a:latin typeface="Britannic Bold" pitchFamily="34" charset="0"/>
            </a:endParaRPr>
          </a:p>
        </p:txBody>
      </p:sp>
      <p:sp>
        <p:nvSpPr>
          <p:cNvPr id="6" name="Content Placeholder 5"/>
          <p:cNvSpPr>
            <a:spLocks noGrp="1"/>
          </p:cNvSpPr>
          <p:nvPr>
            <p:ph sz="quarter" idx="4294967295"/>
          </p:nvPr>
        </p:nvSpPr>
        <p:spPr>
          <a:xfrm>
            <a:off x="1371600" y="1371600"/>
            <a:ext cx="6400800" cy="762000"/>
          </a:xfrm>
          <a:noFill/>
          <a:ln>
            <a:noFill/>
          </a:ln>
        </p:spPr>
        <p:style>
          <a:lnRef idx="1">
            <a:schemeClr val="accent2"/>
          </a:lnRef>
          <a:fillRef idx="2">
            <a:schemeClr val="accent2"/>
          </a:fillRef>
          <a:effectRef idx="1">
            <a:schemeClr val="accent2"/>
          </a:effectRef>
          <a:fontRef idx="minor">
            <a:schemeClr val="dk1"/>
          </a:fontRef>
        </p:style>
        <p:txBody>
          <a:bodyPr>
            <a:normAutofit/>
          </a:bodyPr>
          <a:lstStyle/>
          <a:p>
            <a:pPr algn="ctr">
              <a:buNone/>
            </a:pPr>
            <a:r>
              <a:rPr lang="en-US" sz="3200" b="1" dirty="0" smtClean="0">
                <a:latin typeface="Calibri" pitchFamily="34" charset="0"/>
              </a:rPr>
              <a:t>CÓMO ESTUDIAR ESTA GUÍA</a:t>
            </a:r>
          </a:p>
        </p:txBody>
      </p:sp>
      <p:sp>
        <p:nvSpPr>
          <p:cNvPr id="8" name="Content Placeholder 5"/>
          <p:cNvSpPr txBox="1">
            <a:spLocks/>
          </p:cNvSpPr>
          <p:nvPr/>
        </p:nvSpPr>
        <p:spPr>
          <a:xfrm>
            <a:off x="1981200" y="2286000"/>
            <a:ext cx="5410200" cy="76200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vert="horz">
            <a:normAutofit/>
          </a:bodyPr>
          <a:lstStyle/>
          <a:p>
            <a:pPr marL="320040" indent="-320040" algn="ctr">
              <a:spcBef>
                <a:spcPts val="700"/>
              </a:spcBef>
              <a:buClr>
                <a:schemeClr val="accent2"/>
              </a:buClr>
              <a:buSzPct val="60000"/>
            </a:pPr>
            <a:r>
              <a:rPr lang="en-US" sz="3500" b="1" dirty="0" err="1" smtClean="0">
                <a:latin typeface="Calibri" pitchFamily="34" charset="0"/>
              </a:rPr>
              <a:t>Arrancar</a:t>
            </a:r>
            <a:r>
              <a:rPr lang="en-US" sz="3500" b="1" dirty="0" smtClean="0">
                <a:latin typeface="Calibri" pitchFamily="34" charset="0"/>
              </a:rPr>
              <a:t> la </a:t>
            </a:r>
            <a:r>
              <a:rPr lang="en-US" sz="3500" b="1" dirty="0" err="1" smtClean="0">
                <a:latin typeface="Calibri" pitchFamily="34" charset="0"/>
              </a:rPr>
              <a:t>hoja</a:t>
            </a:r>
            <a:endParaRPr lang="es-US" sz="3500" b="1" dirty="0" smtClean="0">
              <a:latin typeface="Calibri" pitchFamily="34" charset="0"/>
            </a:endParaRPr>
          </a:p>
        </p:txBody>
      </p:sp>
      <p:sp>
        <p:nvSpPr>
          <p:cNvPr id="9" name="Content Placeholder 5"/>
          <p:cNvSpPr txBox="1">
            <a:spLocks/>
          </p:cNvSpPr>
          <p:nvPr/>
        </p:nvSpPr>
        <p:spPr>
          <a:xfrm>
            <a:off x="1981200" y="3124200"/>
            <a:ext cx="5410200" cy="76200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vert="horz">
            <a:normAutofit/>
          </a:bodyPr>
          <a:lstStyle/>
          <a:p>
            <a:pPr marL="320040" lvl="1" indent="-320040" algn="ctr">
              <a:spcBef>
                <a:spcPts val="700"/>
              </a:spcBef>
              <a:buClr>
                <a:schemeClr val="accent2"/>
              </a:buClr>
              <a:buSzPct val="60000"/>
            </a:pPr>
            <a:r>
              <a:rPr lang="es-US" sz="3500" b="1" dirty="0" smtClean="0">
                <a:latin typeface="Calibri" pitchFamily="34" charset="0"/>
              </a:rPr>
              <a:t>Secciones</a:t>
            </a:r>
          </a:p>
        </p:txBody>
      </p:sp>
      <p:sp>
        <p:nvSpPr>
          <p:cNvPr id="10" name="Content Placeholder 5"/>
          <p:cNvSpPr txBox="1">
            <a:spLocks/>
          </p:cNvSpPr>
          <p:nvPr/>
        </p:nvSpPr>
        <p:spPr>
          <a:xfrm>
            <a:off x="1981200" y="3962400"/>
            <a:ext cx="5410200" cy="76200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vert="horz">
            <a:normAutofit/>
          </a:bodyPr>
          <a:lstStyle/>
          <a:p>
            <a:pPr marL="320040" indent="-320040" algn="ctr">
              <a:spcBef>
                <a:spcPts val="700"/>
              </a:spcBef>
              <a:buClr>
                <a:schemeClr val="accent2"/>
              </a:buClr>
              <a:buSzPct val="60000"/>
            </a:pPr>
            <a:r>
              <a:rPr lang="en-US" sz="3500" b="1" dirty="0" err="1" smtClean="0">
                <a:latin typeface="Calibri" pitchFamily="34" charset="0"/>
              </a:rPr>
              <a:t>Versículo</a:t>
            </a:r>
            <a:r>
              <a:rPr lang="en-US" sz="3500" b="1" dirty="0" smtClean="0">
                <a:latin typeface="Calibri" pitchFamily="34" charset="0"/>
              </a:rPr>
              <a:t> de </a:t>
            </a:r>
            <a:r>
              <a:rPr lang="en-US" sz="3500" b="1" dirty="0" err="1" smtClean="0">
                <a:latin typeface="Calibri" pitchFamily="34" charset="0"/>
              </a:rPr>
              <a:t>memoria</a:t>
            </a:r>
            <a:endParaRPr lang="es-US" sz="3500" b="1" dirty="0" smtClean="0">
              <a:latin typeface="Calibri" pitchFamily="34" charset="0"/>
            </a:endParaRPr>
          </a:p>
        </p:txBody>
      </p:sp>
      <p:sp>
        <p:nvSpPr>
          <p:cNvPr id="11" name="Content Placeholder 5"/>
          <p:cNvSpPr txBox="1">
            <a:spLocks/>
          </p:cNvSpPr>
          <p:nvPr/>
        </p:nvSpPr>
        <p:spPr>
          <a:xfrm>
            <a:off x="1981200" y="4800600"/>
            <a:ext cx="5410200" cy="76200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vert="horz">
            <a:normAutofit/>
          </a:bodyPr>
          <a:lstStyle/>
          <a:p>
            <a:pPr marL="320040" lvl="1" indent="-320040" algn="ctr">
              <a:spcBef>
                <a:spcPts val="700"/>
              </a:spcBef>
              <a:buClr>
                <a:schemeClr val="accent2"/>
              </a:buClr>
              <a:buSzPct val="60000"/>
            </a:pPr>
            <a:r>
              <a:rPr lang="es-US" sz="3500" b="1" dirty="0" smtClean="0">
                <a:latin typeface="Calibri" pitchFamily="34" charset="0"/>
              </a:rPr>
              <a:t>Escribir las propias ideas</a:t>
            </a:r>
          </a:p>
        </p:txBody>
      </p:sp>
      <p:pic>
        <p:nvPicPr>
          <p:cNvPr id="15" name="Picture 2"/>
          <p:cNvPicPr>
            <a:picLocks noChangeAspect="1" noChangeArrowheads="1"/>
          </p:cNvPicPr>
          <p:nvPr/>
        </p:nvPicPr>
        <p:blipFill>
          <a:blip r:embed="rId3" cstate="print"/>
          <a:srcRect l="33125" t="53000" r="31875" b="4000"/>
          <a:stretch>
            <a:fillRect/>
          </a:stretch>
        </p:blipFill>
        <p:spPr bwMode="auto">
          <a:xfrm rot="19925704">
            <a:off x="214635" y="484815"/>
            <a:ext cx="1685690" cy="1294369"/>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srcRect l="18741" t="14583" r="17615" b="4301"/>
          <a:stretch>
            <a:fillRect/>
          </a:stretch>
        </p:blipFill>
        <p:spPr bwMode="auto">
          <a:xfrm>
            <a:off x="892216" y="685800"/>
            <a:ext cx="7337384" cy="52578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143000" y="273050"/>
            <a:ext cx="6858000" cy="869950"/>
          </a:xfrm>
          <a:prstGeom prst="rect">
            <a:avLst/>
          </a:prstGeom>
        </p:spPr>
        <p:txBody>
          <a:bodyPr vert="horz"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400" b="0" i="0" u="none" strike="noStrike" kern="1200" cap="none" spc="0" normalizeH="0" baseline="0" noProof="0" dirty="0" smtClean="0">
                <a:ln>
                  <a:noFill/>
                </a:ln>
                <a:solidFill>
                  <a:schemeClr val="tx1"/>
                </a:solidFill>
                <a:effectLst/>
                <a:uLnTx/>
                <a:uFillTx/>
                <a:latin typeface="Britannic Bold" pitchFamily="34" charset="0"/>
                <a:ea typeface="+mj-ea"/>
                <a:cs typeface="+mj-cs"/>
              </a:rPr>
              <a:t>GUÍA PARA EL  MAESTRO</a:t>
            </a:r>
            <a:endParaRPr kumimoji="0" lang="en-US" sz="4400" b="0" i="0" u="none" strike="noStrike" kern="1200" cap="none" spc="0" normalizeH="0" baseline="0" noProof="0" dirty="0">
              <a:ln>
                <a:noFill/>
              </a:ln>
              <a:solidFill>
                <a:schemeClr val="tx1"/>
              </a:solidFill>
              <a:effectLst/>
              <a:uLnTx/>
              <a:uFillTx/>
              <a:latin typeface="Britannic Bold" pitchFamily="34" charset="0"/>
              <a:ea typeface="+mj-ea"/>
              <a:cs typeface="+mj-cs"/>
            </a:endParaRPr>
          </a:p>
        </p:txBody>
      </p:sp>
      <p:pic>
        <p:nvPicPr>
          <p:cNvPr id="7" name="Picture 3"/>
          <p:cNvPicPr>
            <a:picLocks noChangeAspect="1" noChangeArrowheads="1"/>
          </p:cNvPicPr>
          <p:nvPr/>
        </p:nvPicPr>
        <p:blipFill>
          <a:blip r:embed="rId3"/>
          <a:srcRect l="50000" t="8000" r="6250" b="4000"/>
          <a:stretch>
            <a:fillRect/>
          </a:stretch>
        </p:blipFill>
        <p:spPr bwMode="auto">
          <a:xfrm>
            <a:off x="6096000" y="2971800"/>
            <a:ext cx="2712028" cy="3505200"/>
          </a:xfrm>
          <a:prstGeom prst="rect">
            <a:avLst/>
          </a:prstGeom>
          <a:noFill/>
          <a:ln w="9525">
            <a:noFill/>
            <a:miter lim="800000"/>
            <a:headEnd/>
            <a:tailEnd/>
          </a:ln>
          <a:effectLst/>
        </p:spPr>
      </p:pic>
      <p:pic>
        <p:nvPicPr>
          <p:cNvPr id="8" name="Picture 7" descr="REALTIMEFAITH MAESTROS.jpg"/>
          <p:cNvPicPr>
            <a:picLocks noChangeAspect="1"/>
          </p:cNvPicPr>
          <p:nvPr/>
        </p:nvPicPr>
        <p:blipFill>
          <a:blip r:embed="rId4" cstate="print"/>
          <a:stretch>
            <a:fillRect/>
          </a:stretch>
        </p:blipFill>
        <p:spPr>
          <a:xfrm>
            <a:off x="3048000" y="2438400"/>
            <a:ext cx="2730984" cy="3549830"/>
          </a:xfrm>
          <a:prstGeom prst="rect">
            <a:avLst/>
          </a:prstGeom>
        </p:spPr>
      </p:pic>
      <p:pic>
        <p:nvPicPr>
          <p:cNvPr id="9" name="Picture 4"/>
          <p:cNvPicPr>
            <a:picLocks noChangeAspect="1" noChangeArrowheads="1"/>
          </p:cNvPicPr>
          <p:nvPr/>
        </p:nvPicPr>
        <p:blipFill>
          <a:blip r:embed="rId5"/>
          <a:srcRect l="50000" t="12500" r="13104" b="6250"/>
          <a:stretch>
            <a:fillRect/>
          </a:stretch>
        </p:blipFill>
        <p:spPr bwMode="auto">
          <a:xfrm>
            <a:off x="152401" y="1752600"/>
            <a:ext cx="2590800" cy="3392714"/>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0.05"/>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 calcmode="lin" valueType="num">
                                      <p:cBhvr>
                                        <p:cTn id="9" dur="500" fill="hold"/>
                                        <p:tgtEl>
                                          <p:spTgt spid="8"/>
                                        </p:tgtEl>
                                        <p:attrNameLst>
                                          <p:attrName>ppt_x</p:attrName>
                                        </p:attrNameLst>
                                      </p:cBhvr>
                                      <p:tavLst>
                                        <p:tav tm="0">
                                          <p:val>
                                            <p:strVal val="#ppt_x-.2"/>
                                          </p:val>
                                        </p:tav>
                                        <p:tav tm="100000">
                                          <p:val>
                                            <p:strVal val="#ppt_x"/>
                                          </p:val>
                                        </p:tav>
                                      </p:tavLst>
                                    </p:anim>
                                    <p:anim calcmode="lin" valueType="num">
                                      <p:cBhvr>
                                        <p:cTn id="10" dur="500" fill="hold"/>
                                        <p:tgtEl>
                                          <p:spTgt spid="8"/>
                                        </p:tgtEl>
                                        <p:attrNameLst>
                                          <p:attrName>ppt_y</p:attrName>
                                        </p:attrNameLst>
                                      </p:cBhvr>
                                      <p:tavLst>
                                        <p:tav tm="0">
                                          <p:val>
                                            <p:strVal val="#ppt_y"/>
                                          </p:val>
                                        </p:tav>
                                        <p:tav tm="100000">
                                          <p:val>
                                            <p:strVal val="#ppt_y"/>
                                          </p:val>
                                        </p:tav>
                                      </p:tavLst>
                                    </p:anim>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5"/>
          <p:cNvSpPr txBox="1">
            <a:spLocks/>
          </p:cNvSpPr>
          <p:nvPr/>
        </p:nvSpPr>
        <p:spPr>
          <a:xfrm>
            <a:off x="457200" y="1447800"/>
            <a:ext cx="5410200" cy="76200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vert="horz">
            <a:normAutofit/>
          </a:bodyPr>
          <a:lstStyle/>
          <a:p>
            <a:pPr marL="320040" indent="-320040">
              <a:spcBef>
                <a:spcPts val="700"/>
              </a:spcBef>
              <a:buClr>
                <a:schemeClr val="accent2"/>
              </a:buClr>
              <a:buSzPct val="60000"/>
            </a:pPr>
            <a:r>
              <a:rPr lang="en-US" sz="3600" b="1" dirty="0" err="1" smtClean="0"/>
              <a:t>Preparación</a:t>
            </a:r>
            <a:r>
              <a:rPr lang="en-US" sz="3600" b="1" dirty="0" smtClean="0"/>
              <a:t> del maestro</a:t>
            </a:r>
            <a:endParaRPr lang="es-US" sz="3600" b="1" dirty="0" smtClean="0"/>
          </a:p>
        </p:txBody>
      </p:sp>
      <p:sp>
        <p:nvSpPr>
          <p:cNvPr id="9" name="Content Placeholder 5"/>
          <p:cNvSpPr txBox="1">
            <a:spLocks/>
          </p:cNvSpPr>
          <p:nvPr/>
        </p:nvSpPr>
        <p:spPr>
          <a:xfrm>
            <a:off x="1905000" y="2362200"/>
            <a:ext cx="6781800" cy="76200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vert="horz">
            <a:normAutofit/>
          </a:bodyPr>
          <a:lstStyle/>
          <a:p>
            <a:pPr marL="320040" lvl="1" indent="-320040">
              <a:spcBef>
                <a:spcPts val="700"/>
              </a:spcBef>
              <a:buClr>
                <a:schemeClr val="accent2"/>
              </a:buClr>
              <a:buSzPct val="60000"/>
            </a:pPr>
            <a:r>
              <a:rPr lang="es-US" sz="3600" b="1" dirty="0" smtClean="0"/>
              <a:t>A.  La fuente</a:t>
            </a:r>
          </a:p>
        </p:txBody>
      </p:sp>
      <p:sp>
        <p:nvSpPr>
          <p:cNvPr id="10" name="Content Placeholder 5"/>
          <p:cNvSpPr txBox="1">
            <a:spLocks/>
          </p:cNvSpPr>
          <p:nvPr/>
        </p:nvSpPr>
        <p:spPr>
          <a:xfrm>
            <a:off x="1905000" y="3276600"/>
            <a:ext cx="6781800" cy="76200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vert="horz">
            <a:normAutofit/>
          </a:bodyPr>
          <a:lstStyle/>
          <a:p>
            <a:pPr marL="320040" indent="-320040">
              <a:spcBef>
                <a:spcPts val="700"/>
              </a:spcBef>
              <a:buClr>
                <a:schemeClr val="accent2"/>
              </a:buClr>
              <a:buSzPct val="60000"/>
            </a:pPr>
            <a:r>
              <a:rPr lang="en-US" sz="3600" b="1" dirty="0" smtClean="0"/>
              <a:t>B.  ¿</a:t>
            </a:r>
            <a:r>
              <a:rPr lang="en-US" sz="3600" b="1" dirty="0" err="1" smtClean="0"/>
              <a:t>Qué</a:t>
            </a:r>
            <a:r>
              <a:rPr lang="en-US" sz="3600" b="1" dirty="0" smtClean="0"/>
              <a:t> </a:t>
            </a:r>
            <a:r>
              <a:rPr lang="en-US" sz="3600" b="1" dirty="0" err="1" smtClean="0"/>
              <a:t>debemos</a:t>
            </a:r>
            <a:r>
              <a:rPr lang="en-US" sz="3600" b="1" dirty="0" smtClean="0"/>
              <a:t> </a:t>
            </a:r>
            <a:r>
              <a:rPr lang="en-US" sz="3600" b="1" dirty="0" err="1" smtClean="0"/>
              <a:t>decir</a:t>
            </a:r>
            <a:r>
              <a:rPr lang="en-US" sz="3600" b="1" dirty="0" smtClean="0"/>
              <a:t>?</a:t>
            </a:r>
            <a:endParaRPr lang="es-US" sz="3600" b="1" dirty="0" smtClean="0"/>
          </a:p>
        </p:txBody>
      </p:sp>
      <p:sp>
        <p:nvSpPr>
          <p:cNvPr id="11" name="Content Placeholder 5"/>
          <p:cNvSpPr txBox="1">
            <a:spLocks/>
          </p:cNvSpPr>
          <p:nvPr/>
        </p:nvSpPr>
        <p:spPr>
          <a:xfrm>
            <a:off x="1905000" y="4191000"/>
            <a:ext cx="6781800" cy="76200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vert="horz">
            <a:normAutofit/>
          </a:bodyPr>
          <a:lstStyle/>
          <a:p>
            <a:pPr marL="320040" lvl="1" indent="-320040">
              <a:spcBef>
                <a:spcPts val="700"/>
              </a:spcBef>
              <a:buClr>
                <a:schemeClr val="accent2"/>
              </a:buClr>
              <a:buSzPct val="60000"/>
            </a:pPr>
            <a:r>
              <a:rPr lang="es-US" sz="3600" b="1" dirty="0" smtClean="0"/>
              <a:t>C.  Qué buscamos con la lección</a:t>
            </a:r>
          </a:p>
          <a:p>
            <a:pPr marL="320040" lvl="1" indent="-320040">
              <a:spcBef>
                <a:spcPts val="700"/>
              </a:spcBef>
              <a:buClr>
                <a:schemeClr val="accent2"/>
              </a:buClr>
              <a:buSzPct val="60000"/>
            </a:pPr>
            <a:endParaRPr lang="es-US" sz="3600" b="1" dirty="0" smtClean="0"/>
          </a:p>
        </p:txBody>
      </p:sp>
      <p:sp>
        <p:nvSpPr>
          <p:cNvPr id="14" name="Content Placeholder 5"/>
          <p:cNvSpPr txBox="1">
            <a:spLocks/>
          </p:cNvSpPr>
          <p:nvPr/>
        </p:nvSpPr>
        <p:spPr>
          <a:xfrm>
            <a:off x="1905000" y="5105400"/>
            <a:ext cx="6781800" cy="76200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vert="horz">
            <a:normAutofit/>
          </a:bodyPr>
          <a:lstStyle/>
          <a:p>
            <a:pPr marL="320040" indent="-320040">
              <a:spcBef>
                <a:spcPts val="700"/>
              </a:spcBef>
              <a:buClr>
                <a:schemeClr val="accent2"/>
              </a:buClr>
              <a:buSzPct val="60000"/>
            </a:pPr>
            <a:r>
              <a:rPr lang="en-US" sz="3600" b="1" dirty="0" smtClean="0"/>
              <a:t>D.  </a:t>
            </a:r>
            <a:r>
              <a:rPr lang="en-US" sz="3600" b="1" dirty="0" err="1" smtClean="0"/>
              <a:t>Materiales</a:t>
            </a:r>
            <a:r>
              <a:rPr lang="en-US" sz="3600" b="1" dirty="0" smtClean="0"/>
              <a:t> </a:t>
            </a:r>
            <a:r>
              <a:rPr lang="en-US" sz="3600" b="1" dirty="0" err="1" smtClean="0"/>
              <a:t>necesarios</a:t>
            </a:r>
            <a:endParaRPr lang="es-US" sz="3600" b="1" dirty="0" smtClean="0"/>
          </a:p>
        </p:txBody>
      </p:sp>
      <p:pic>
        <p:nvPicPr>
          <p:cNvPr id="16" name="Picture 3"/>
          <p:cNvPicPr>
            <a:picLocks noChangeAspect="1" noChangeArrowheads="1"/>
          </p:cNvPicPr>
          <p:nvPr/>
        </p:nvPicPr>
        <p:blipFill>
          <a:blip r:embed="rId3" cstate="print">
            <a:lum bright="-3000"/>
          </a:blip>
          <a:srcRect l="50000" t="8000" r="6250" b="4000"/>
          <a:stretch>
            <a:fillRect/>
          </a:stretch>
        </p:blipFill>
        <p:spPr bwMode="auto">
          <a:xfrm>
            <a:off x="6934201" y="319690"/>
            <a:ext cx="1600200" cy="1867145"/>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5"/>
          <p:cNvSpPr txBox="1">
            <a:spLocks/>
          </p:cNvSpPr>
          <p:nvPr/>
        </p:nvSpPr>
        <p:spPr>
          <a:xfrm>
            <a:off x="457200" y="1447800"/>
            <a:ext cx="5410200" cy="76200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vert="horz">
            <a:normAutofit/>
          </a:bodyPr>
          <a:lstStyle/>
          <a:p>
            <a:pPr marL="320040" indent="-320040">
              <a:spcBef>
                <a:spcPts val="700"/>
              </a:spcBef>
              <a:buClr>
                <a:schemeClr val="accent2"/>
              </a:buClr>
              <a:buSzPct val="60000"/>
            </a:pPr>
            <a:r>
              <a:rPr lang="en-US" sz="4000" b="1" dirty="0" smtClean="0"/>
              <a:t>Leer </a:t>
            </a:r>
            <a:r>
              <a:rPr lang="en-US" sz="4000" b="1" dirty="0" err="1" smtClean="0"/>
              <a:t>todo</a:t>
            </a:r>
            <a:r>
              <a:rPr lang="en-US" sz="4000" b="1" dirty="0" smtClean="0"/>
              <a:t> el </a:t>
            </a:r>
            <a:r>
              <a:rPr lang="en-US" sz="4000" b="1" dirty="0" err="1" smtClean="0"/>
              <a:t>programa</a:t>
            </a:r>
            <a:endParaRPr lang="es-US" sz="4000" b="1" dirty="0" smtClean="0"/>
          </a:p>
        </p:txBody>
      </p:sp>
      <p:pic>
        <p:nvPicPr>
          <p:cNvPr id="13" name="Picture 3"/>
          <p:cNvPicPr>
            <a:picLocks noChangeAspect="1" noChangeArrowheads="1"/>
          </p:cNvPicPr>
          <p:nvPr/>
        </p:nvPicPr>
        <p:blipFill>
          <a:blip r:embed="rId3" cstate="print">
            <a:lum bright="-3000"/>
          </a:blip>
          <a:srcRect l="50000" t="8000" r="6250" b="4000"/>
          <a:stretch>
            <a:fillRect/>
          </a:stretch>
        </p:blipFill>
        <p:spPr bwMode="auto">
          <a:xfrm>
            <a:off x="6934201" y="319690"/>
            <a:ext cx="1600200" cy="1867145"/>
          </a:xfrm>
          <a:prstGeom prst="rect">
            <a:avLst/>
          </a:prstGeom>
          <a:noFill/>
          <a:ln w="9525">
            <a:noFill/>
            <a:miter lim="800000"/>
            <a:headEnd/>
            <a:tailEnd/>
          </a:ln>
          <a:effectLst/>
        </p:spPr>
      </p:pic>
      <p:sp>
        <p:nvSpPr>
          <p:cNvPr id="15" name="Content Placeholder 5"/>
          <p:cNvSpPr txBox="1">
            <a:spLocks/>
          </p:cNvSpPr>
          <p:nvPr/>
        </p:nvSpPr>
        <p:spPr>
          <a:xfrm>
            <a:off x="457200" y="2514600"/>
            <a:ext cx="6400800" cy="76200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vert="horz">
            <a:normAutofit/>
          </a:bodyPr>
          <a:lstStyle/>
          <a:p>
            <a:pPr marL="320040" indent="-320040">
              <a:spcBef>
                <a:spcPts val="700"/>
              </a:spcBef>
              <a:buClr>
                <a:schemeClr val="accent2"/>
              </a:buClr>
              <a:buSzPct val="60000"/>
            </a:pPr>
            <a:r>
              <a:rPr lang="en-US" sz="4000" b="1" dirty="0" smtClean="0"/>
              <a:t>Leer la </a:t>
            </a:r>
            <a:r>
              <a:rPr lang="en-US" sz="4000" b="1" dirty="0" err="1" smtClean="0"/>
              <a:t>lección</a:t>
            </a:r>
            <a:r>
              <a:rPr lang="en-US" sz="4000" b="1" dirty="0" smtClean="0"/>
              <a:t> del </a:t>
            </a:r>
            <a:r>
              <a:rPr lang="en-US" sz="4000" b="1" dirty="0" err="1" smtClean="0"/>
              <a:t>alumno</a:t>
            </a:r>
            <a:endParaRPr lang="es-US" sz="4000" b="1" dirty="0"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15COVER 3 EN 1- 1-2009.jpg"/>
          <p:cNvPicPr>
            <a:picLocks noChangeAspect="1"/>
          </p:cNvPicPr>
          <p:nvPr/>
        </p:nvPicPr>
        <p:blipFill>
          <a:blip r:embed="rId3" cstate="print"/>
          <a:srcRect l="51666" t="3063" r="2500"/>
          <a:stretch>
            <a:fillRect/>
          </a:stretch>
        </p:blipFill>
        <p:spPr>
          <a:xfrm rot="20850235">
            <a:off x="8389339" y="269733"/>
            <a:ext cx="587557" cy="904578"/>
          </a:xfrm>
          <a:prstGeom prst="rect">
            <a:avLst/>
          </a:prstGeom>
        </p:spPr>
      </p:pic>
      <p:sp>
        <p:nvSpPr>
          <p:cNvPr id="4" name="Text Placeholder 3"/>
          <p:cNvSpPr>
            <a:spLocks noGrp="1"/>
          </p:cNvSpPr>
          <p:nvPr>
            <p:ph type="body" sz="quarter" idx="10"/>
          </p:nvPr>
        </p:nvSpPr>
        <p:spPr>
          <a:xfrm>
            <a:off x="457200" y="2052935"/>
            <a:ext cx="8305800" cy="2286000"/>
          </a:xfrm>
        </p:spPr>
        <p:txBody>
          <a:bodyPr/>
          <a:lstStyle/>
          <a:p>
            <a:pPr algn="ctr"/>
            <a:r>
              <a:rPr lang="es-ES" sz="7200" i="0" dirty="0" smtClean="0">
                <a:solidFill>
                  <a:schemeClr val="accent1">
                    <a:lumMod val="75000"/>
                  </a:schemeClr>
                </a:solidFill>
                <a:latin typeface="Britannic Bold" pitchFamily="34" charset="0"/>
              </a:rPr>
              <a:t>Materiales de Escuela Sabática</a:t>
            </a:r>
            <a:endParaRPr lang="en-US" sz="7200" i="0" dirty="0">
              <a:solidFill>
                <a:schemeClr val="accent1">
                  <a:lumMod val="75000"/>
                </a:schemeClr>
              </a:solidFill>
              <a:latin typeface="Britannic Bold" pitchFamily="34" charset="0"/>
            </a:endParaRPr>
          </a:p>
        </p:txBody>
      </p:sp>
      <p:pic>
        <p:nvPicPr>
          <p:cNvPr id="12" name="Picture 11" descr="02COVER CUNA MAESTROS B-2.jpg"/>
          <p:cNvPicPr>
            <a:picLocks noChangeAspect="1"/>
          </p:cNvPicPr>
          <p:nvPr/>
        </p:nvPicPr>
        <p:blipFill>
          <a:blip r:embed="rId4" cstate="print"/>
          <a:srcRect l="48333"/>
          <a:stretch>
            <a:fillRect/>
          </a:stretch>
        </p:blipFill>
        <p:spPr>
          <a:xfrm rot="669028">
            <a:off x="289707" y="283565"/>
            <a:ext cx="698955" cy="876322"/>
          </a:xfrm>
          <a:prstGeom prst="rect">
            <a:avLst/>
          </a:prstGeom>
        </p:spPr>
      </p:pic>
      <p:pic>
        <p:nvPicPr>
          <p:cNvPr id="13" name="Picture 12" descr="04COVER JARDIN INF MAESTROS B-2.jpg"/>
          <p:cNvPicPr>
            <a:picLocks noChangeAspect="1"/>
          </p:cNvPicPr>
          <p:nvPr/>
        </p:nvPicPr>
        <p:blipFill>
          <a:blip r:embed="rId5" cstate="print"/>
          <a:srcRect l="49167"/>
          <a:stretch>
            <a:fillRect/>
          </a:stretch>
        </p:blipFill>
        <p:spPr>
          <a:xfrm rot="734156">
            <a:off x="1227371" y="284268"/>
            <a:ext cx="697357" cy="870926"/>
          </a:xfrm>
          <a:prstGeom prst="rect">
            <a:avLst/>
          </a:prstGeom>
        </p:spPr>
      </p:pic>
      <p:pic>
        <p:nvPicPr>
          <p:cNvPr id="14" name="Picture 13" descr="06COVER PRIMARIOS MAESTROS B-2.jpg"/>
          <p:cNvPicPr>
            <a:picLocks noChangeAspect="1"/>
          </p:cNvPicPr>
          <p:nvPr/>
        </p:nvPicPr>
        <p:blipFill>
          <a:blip r:embed="rId6" cstate="print"/>
          <a:srcRect l="49167"/>
          <a:stretch>
            <a:fillRect/>
          </a:stretch>
        </p:blipFill>
        <p:spPr>
          <a:xfrm rot="701763">
            <a:off x="2218904" y="242236"/>
            <a:ext cx="710901" cy="914400"/>
          </a:xfrm>
          <a:prstGeom prst="rect">
            <a:avLst/>
          </a:prstGeom>
        </p:spPr>
      </p:pic>
      <p:pic>
        <p:nvPicPr>
          <p:cNvPr id="16" name="Picture 15" descr="07COVER MENORES ALUMNOS B-2.jpg"/>
          <p:cNvPicPr>
            <a:picLocks noChangeAspect="1"/>
          </p:cNvPicPr>
          <p:nvPr/>
        </p:nvPicPr>
        <p:blipFill>
          <a:blip r:embed="rId7" cstate="print"/>
          <a:srcRect l="49167"/>
          <a:stretch>
            <a:fillRect/>
          </a:stretch>
        </p:blipFill>
        <p:spPr>
          <a:xfrm rot="623865">
            <a:off x="3197992" y="284329"/>
            <a:ext cx="697737" cy="881210"/>
          </a:xfrm>
          <a:prstGeom prst="rect">
            <a:avLst/>
          </a:prstGeom>
        </p:spPr>
      </p:pic>
      <p:pic>
        <p:nvPicPr>
          <p:cNvPr id="17" name="Picture 16" descr="09Cover Fereal net estudiantes esp 2 2009.jpg"/>
          <p:cNvPicPr>
            <a:picLocks noChangeAspect="1"/>
          </p:cNvPicPr>
          <p:nvPr/>
        </p:nvPicPr>
        <p:blipFill>
          <a:blip r:embed="rId8"/>
          <a:srcRect l="2374" t="50000" r="2374" b="2222"/>
          <a:stretch>
            <a:fillRect/>
          </a:stretch>
        </p:blipFill>
        <p:spPr>
          <a:xfrm>
            <a:off x="4128718" y="228600"/>
            <a:ext cx="962764" cy="713773"/>
          </a:xfrm>
          <a:prstGeom prst="rect">
            <a:avLst/>
          </a:prstGeom>
        </p:spPr>
      </p:pic>
      <p:pic>
        <p:nvPicPr>
          <p:cNvPr id="18" name="Picture 17" descr="11COVERJOVENES 2-2009.jpg"/>
          <p:cNvPicPr>
            <a:picLocks noChangeAspect="1"/>
          </p:cNvPicPr>
          <p:nvPr/>
        </p:nvPicPr>
        <p:blipFill>
          <a:blip r:embed="rId9" cstate="print"/>
          <a:stretch>
            <a:fillRect/>
          </a:stretch>
        </p:blipFill>
        <p:spPr>
          <a:xfrm rot="20770582">
            <a:off x="5282894" y="241049"/>
            <a:ext cx="596608" cy="920202"/>
          </a:xfrm>
          <a:prstGeom prst="rect">
            <a:avLst/>
          </a:prstGeom>
        </p:spPr>
      </p:pic>
      <p:pic>
        <p:nvPicPr>
          <p:cNvPr id="19" name="Picture 18" descr="12COVER UNIVERSITARIO 2-2009_Page_1.jpg"/>
          <p:cNvPicPr>
            <a:picLocks noChangeAspect="1"/>
          </p:cNvPicPr>
          <p:nvPr/>
        </p:nvPicPr>
        <p:blipFill>
          <a:blip r:embed="rId10" cstate="print"/>
          <a:srcRect l="49167"/>
          <a:stretch>
            <a:fillRect/>
          </a:stretch>
        </p:blipFill>
        <p:spPr>
          <a:xfrm rot="20916322">
            <a:off x="6025950" y="271729"/>
            <a:ext cx="617711" cy="895274"/>
          </a:xfrm>
          <a:prstGeom prst="rect">
            <a:avLst/>
          </a:prstGeom>
        </p:spPr>
      </p:pic>
      <p:pic>
        <p:nvPicPr>
          <p:cNvPr id="20" name="Picture 19" descr="13COVERSAQ 2009-2_Page_1.jpg"/>
          <p:cNvPicPr>
            <a:picLocks noChangeAspect="1"/>
          </p:cNvPicPr>
          <p:nvPr/>
        </p:nvPicPr>
        <p:blipFill>
          <a:blip r:embed="rId11" cstate="print"/>
          <a:srcRect l="49121" t="2222" b="2222"/>
          <a:stretch>
            <a:fillRect/>
          </a:stretch>
        </p:blipFill>
        <p:spPr>
          <a:xfrm rot="20775378">
            <a:off x="6802640" y="271840"/>
            <a:ext cx="598330" cy="889011"/>
          </a:xfrm>
          <a:prstGeom prst="rect">
            <a:avLst/>
          </a:prstGeom>
        </p:spPr>
      </p:pic>
      <p:pic>
        <p:nvPicPr>
          <p:cNvPr id="21" name="Picture 20" descr="14COVER Maestros 2009-02_Page_1.jpg"/>
          <p:cNvPicPr>
            <a:picLocks noChangeAspect="1"/>
          </p:cNvPicPr>
          <p:nvPr/>
        </p:nvPicPr>
        <p:blipFill>
          <a:blip r:embed="rId12" cstate="print"/>
          <a:srcRect l="49156" t="2222" r="1919" b="2222"/>
          <a:stretch>
            <a:fillRect/>
          </a:stretch>
        </p:blipFill>
        <p:spPr>
          <a:xfrm rot="20808928">
            <a:off x="7563755" y="228600"/>
            <a:ext cx="616688" cy="914400"/>
          </a:xfrm>
          <a:prstGeom prst="rect">
            <a:avLst/>
          </a:prstGeom>
        </p:spPr>
      </p:pic>
      <p:sp>
        <p:nvSpPr>
          <p:cNvPr id="23" name="TextBox 22"/>
          <p:cNvSpPr txBox="1"/>
          <p:nvPr/>
        </p:nvSpPr>
        <p:spPr>
          <a:xfrm>
            <a:off x="609600" y="4567535"/>
            <a:ext cx="7924800" cy="461665"/>
          </a:xfrm>
          <a:prstGeom prst="rect">
            <a:avLst/>
          </a:prstGeom>
          <a:noFill/>
        </p:spPr>
        <p:txBody>
          <a:bodyPr wrap="square" rtlCol="0">
            <a:spAutoFit/>
          </a:bodyPr>
          <a:lstStyle/>
          <a:p>
            <a:pPr algn="ctr"/>
            <a:r>
              <a:rPr lang="en-US" sz="2400" dirty="0" smtClean="0"/>
              <a:t>“No solo de pan vive el hombre” Mateo 4:4</a:t>
            </a:r>
            <a:endParaRPr lang="en-US" sz="2400" dirty="0"/>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frontrangecounselingcenter.com/images/groups.jpg"/>
          <p:cNvPicPr>
            <a:picLocks noChangeAspect="1" noChangeArrowheads="1"/>
          </p:cNvPicPr>
          <p:nvPr/>
        </p:nvPicPr>
        <p:blipFill>
          <a:blip r:embed="rId3"/>
          <a:srcRect/>
          <a:stretch>
            <a:fillRect/>
          </a:stretch>
        </p:blipFill>
        <p:spPr bwMode="auto">
          <a:xfrm>
            <a:off x="1752600" y="565253"/>
            <a:ext cx="6089442" cy="5606947"/>
          </a:xfrm>
          <a:prstGeom prst="rect">
            <a:avLst/>
          </a:prstGeom>
          <a:noFill/>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5"/>
          <p:cNvSpPr txBox="1">
            <a:spLocks/>
          </p:cNvSpPr>
          <p:nvPr/>
        </p:nvSpPr>
        <p:spPr>
          <a:xfrm>
            <a:off x="457200" y="1143000"/>
            <a:ext cx="5410200" cy="76200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vert="horz">
            <a:normAutofit/>
          </a:bodyPr>
          <a:lstStyle/>
          <a:p>
            <a:pPr marL="320040" indent="-320040">
              <a:spcBef>
                <a:spcPts val="700"/>
              </a:spcBef>
              <a:buClr>
                <a:schemeClr val="accent2"/>
              </a:buClr>
              <a:buSzPct val="60000"/>
            </a:pPr>
            <a:r>
              <a:rPr lang="en-US" sz="3600" b="1" dirty="0" smtClean="0"/>
              <a:t>PROGRAMA</a:t>
            </a:r>
            <a:endParaRPr lang="es-US" sz="3600" b="1" dirty="0" smtClean="0"/>
          </a:p>
        </p:txBody>
      </p:sp>
      <p:pic>
        <p:nvPicPr>
          <p:cNvPr id="13" name="Picture 3"/>
          <p:cNvPicPr>
            <a:picLocks noChangeAspect="1" noChangeArrowheads="1"/>
          </p:cNvPicPr>
          <p:nvPr/>
        </p:nvPicPr>
        <p:blipFill>
          <a:blip r:embed="rId3" cstate="print">
            <a:lum bright="-3000"/>
          </a:blip>
          <a:srcRect l="50000" t="8000" r="6250" b="4000"/>
          <a:stretch>
            <a:fillRect/>
          </a:stretch>
        </p:blipFill>
        <p:spPr bwMode="auto">
          <a:xfrm>
            <a:off x="6934201" y="319690"/>
            <a:ext cx="1600200" cy="1867145"/>
          </a:xfrm>
          <a:prstGeom prst="rect">
            <a:avLst/>
          </a:prstGeom>
          <a:noFill/>
          <a:ln w="9525">
            <a:noFill/>
            <a:miter lim="800000"/>
            <a:headEnd/>
            <a:tailEnd/>
          </a:ln>
          <a:effectLst/>
        </p:spPr>
      </p:pic>
      <p:sp>
        <p:nvSpPr>
          <p:cNvPr id="15" name="Content Placeholder 5"/>
          <p:cNvSpPr txBox="1">
            <a:spLocks/>
          </p:cNvSpPr>
          <p:nvPr/>
        </p:nvSpPr>
        <p:spPr>
          <a:xfrm>
            <a:off x="1752600" y="2057400"/>
            <a:ext cx="6400800" cy="76200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vert="horz">
            <a:normAutofit/>
          </a:bodyPr>
          <a:lstStyle/>
          <a:p>
            <a:pPr marL="320040" indent="-320040">
              <a:spcBef>
                <a:spcPts val="700"/>
              </a:spcBef>
              <a:buClr>
                <a:schemeClr val="accent2"/>
              </a:buClr>
              <a:buSzPct val="60000"/>
            </a:pPr>
            <a:r>
              <a:rPr lang="en-US" sz="3600" b="1" dirty="0" err="1" smtClean="0"/>
              <a:t>Introducción</a:t>
            </a:r>
            <a:endParaRPr lang="es-US" sz="3600" b="1" dirty="0" smtClean="0"/>
          </a:p>
        </p:txBody>
      </p:sp>
      <p:sp>
        <p:nvSpPr>
          <p:cNvPr id="6" name="Content Placeholder 5"/>
          <p:cNvSpPr txBox="1">
            <a:spLocks/>
          </p:cNvSpPr>
          <p:nvPr/>
        </p:nvSpPr>
        <p:spPr>
          <a:xfrm>
            <a:off x="1752600" y="2895600"/>
            <a:ext cx="6400800" cy="76200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vert="horz">
            <a:normAutofit/>
          </a:bodyPr>
          <a:lstStyle/>
          <a:p>
            <a:pPr marL="320040" indent="-320040">
              <a:spcBef>
                <a:spcPts val="700"/>
              </a:spcBef>
              <a:buClr>
                <a:schemeClr val="accent2"/>
              </a:buClr>
              <a:buSzPct val="60000"/>
            </a:pPr>
            <a:r>
              <a:rPr lang="en-US" sz="3600" b="1" dirty="0" err="1" smtClean="0"/>
              <a:t>Inicio</a:t>
            </a:r>
            <a:endParaRPr lang="es-US" sz="3600" b="1" dirty="0" smtClean="0"/>
          </a:p>
        </p:txBody>
      </p:sp>
      <p:sp>
        <p:nvSpPr>
          <p:cNvPr id="7" name="Content Placeholder 5"/>
          <p:cNvSpPr txBox="1">
            <a:spLocks/>
          </p:cNvSpPr>
          <p:nvPr/>
        </p:nvSpPr>
        <p:spPr>
          <a:xfrm>
            <a:off x="1752600" y="3733800"/>
            <a:ext cx="5410200" cy="76200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vert="horz">
            <a:normAutofit/>
          </a:bodyPr>
          <a:lstStyle/>
          <a:p>
            <a:pPr marL="320040" lvl="1" indent="-320040">
              <a:spcBef>
                <a:spcPts val="700"/>
              </a:spcBef>
              <a:buClr>
                <a:schemeClr val="accent2"/>
              </a:buClr>
              <a:buSzPct val="60000"/>
            </a:pPr>
            <a:r>
              <a:rPr lang="es-US" sz="3600" b="1" dirty="0" err="1" smtClean="0"/>
              <a:t>Conexción</a:t>
            </a:r>
            <a:endParaRPr lang="es-US" sz="3600" b="1" dirty="0" smtClean="0"/>
          </a:p>
        </p:txBody>
      </p:sp>
      <p:sp>
        <p:nvSpPr>
          <p:cNvPr id="8" name="Content Placeholder 5"/>
          <p:cNvSpPr txBox="1">
            <a:spLocks/>
          </p:cNvSpPr>
          <p:nvPr/>
        </p:nvSpPr>
        <p:spPr>
          <a:xfrm>
            <a:off x="1752600" y="4572000"/>
            <a:ext cx="5410200" cy="76200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vert="horz">
            <a:normAutofit/>
          </a:bodyPr>
          <a:lstStyle/>
          <a:p>
            <a:pPr marL="320040" indent="-320040">
              <a:spcBef>
                <a:spcPts val="700"/>
              </a:spcBef>
              <a:buClr>
                <a:schemeClr val="accent2"/>
              </a:buClr>
              <a:buSzPct val="60000"/>
            </a:pPr>
            <a:r>
              <a:rPr lang="en-US" sz="3600" b="1" dirty="0" err="1" smtClean="0"/>
              <a:t>Práctica</a:t>
            </a:r>
            <a:endParaRPr lang="es-US" sz="3600" b="1" dirty="0" smtClean="0"/>
          </a:p>
        </p:txBody>
      </p:sp>
      <p:sp>
        <p:nvSpPr>
          <p:cNvPr id="9" name="Content Placeholder 5"/>
          <p:cNvSpPr txBox="1">
            <a:spLocks/>
          </p:cNvSpPr>
          <p:nvPr/>
        </p:nvSpPr>
        <p:spPr>
          <a:xfrm>
            <a:off x="1752600" y="5410200"/>
            <a:ext cx="5410200" cy="76200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vert="horz">
            <a:normAutofit/>
          </a:bodyPr>
          <a:lstStyle/>
          <a:p>
            <a:pPr marL="320040" lvl="1" indent="-320040">
              <a:spcBef>
                <a:spcPts val="700"/>
              </a:spcBef>
              <a:buClr>
                <a:schemeClr val="accent2"/>
              </a:buClr>
              <a:buSzPct val="60000"/>
            </a:pPr>
            <a:r>
              <a:rPr lang="es-US" sz="3600" b="1" dirty="0" smtClean="0"/>
              <a:t>Conclusión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srcRect l="50000" t="8000" r="6250" b="4000"/>
          <a:stretch>
            <a:fillRect/>
          </a:stretch>
        </p:blipFill>
        <p:spPr bwMode="auto">
          <a:xfrm>
            <a:off x="6096000" y="2667000"/>
            <a:ext cx="2712028" cy="3505200"/>
          </a:xfrm>
          <a:prstGeom prst="rect">
            <a:avLst/>
          </a:prstGeom>
          <a:noFill/>
          <a:ln w="9525">
            <a:noFill/>
            <a:miter lim="800000"/>
            <a:headEnd/>
            <a:tailEnd/>
          </a:ln>
          <a:effectLst/>
        </p:spPr>
      </p:pic>
      <p:pic>
        <p:nvPicPr>
          <p:cNvPr id="7" name="Picture 6" descr="REALTIMEFAITH MAESTROS.jpg"/>
          <p:cNvPicPr>
            <a:picLocks noChangeAspect="1"/>
          </p:cNvPicPr>
          <p:nvPr/>
        </p:nvPicPr>
        <p:blipFill>
          <a:blip r:embed="rId4" cstate="print"/>
          <a:stretch>
            <a:fillRect/>
          </a:stretch>
        </p:blipFill>
        <p:spPr>
          <a:xfrm>
            <a:off x="3048000" y="2133600"/>
            <a:ext cx="2730984" cy="3549830"/>
          </a:xfrm>
          <a:prstGeom prst="rect">
            <a:avLst/>
          </a:prstGeom>
        </p:spPr>
      </p:pic>
      <p:pic>
        <p:nvPicPr>
          <p:cNvPr id="8" name="Picture 4"/>
          <p:cNvPicPr>
            <a:picLocks noChangeAspect="1" noChangeArrowheads="1"/>
          </p:cNvPicPr>
          <p:nvPr/>
        </p:nvPicPr>
        <p:blipFill>
          <a:blip r:embed="rId5"/>
          <a:srcRect l="50000" t="12500" r="13104" b="6250"/>
          <a:stretch>
            <a:fillRect/>
          </a:stretch>
        </p:blipFill>
        <p:spPr bwMode="auto">
          <a:xfrm>
            <a:off x="152401" y="1447800"/>
            <a:ext cx="2590800" cy="3392714"/>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0.05"/>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 calcmode="lin" valueType="num">
                                      <p:cBhvr>
                                        <p:cTn id="9" dur="500" fill="hold"/>
                                        <p:tgtEl>
                                          <p:spTgt spid="7"/>
                                        </p:tgtEl>
                                        <p:attrNameLst>
                                          <p:attrName>ppt_x</p:attrName>
                                        </p:attrNameLst>
                                      </p:cBhvr>
                                      <p:tavLst>
                                        <p:tav tm="0">
                                          <p:val>
                                            <p:strVal val="#ppt_x-.2"/>
                                          </p:val>
                                        </p:tav>
                                        <p:tav tm="100000">
                                          <p:val>
                                            <p:strVal val="#ppt_x"/>
                                          </p:val>
                                        </p:tav>
                                      </p:tavLst>
                                    </p:anim>
                                    <p:anim calcmode="lin" valueType="num">
                                      <p:cBhvr>
                                        <p:cTn id="10" dur="500" fill="hold"/>
                                        <p:tgtEl>
                                          <p:spTgt spid="7"/>
                                        </p:tgtEl>
                                        <p:attrNameLst>
                                          <p:attrName>ppt_y</p:attrName>
                                        </p:attrNameLst>
                                      </p:cBhvr>
                                      <p:tavLst>
                                        <p:tav tm="0">
                                          <p:val>
                                            <p:strVal val="#ppt_y"/>
                                          </p:val>
                                        </p:tav>
                                        <p:tav tm="100000">
                                          <p:val>
                                            <p:strVal val="#ppt_y"/>
                                          </p:val>
                                        </p:tav>
                                      </p:tavLst>
                                    </p:anim>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15COVER 3 EN 1- 1-2009.jpg"/>
          <p:cNvPicPr>
            <a:picLocks noChangeAspect="1"/>
          </p:cNvPicPr>
          <p:nvPr/>
        </p:nvPicPr>
        <p:blipFill>
          <a:blip r:embed="rId3" cstate="print"/>
          <a:srcRect l="51666" t="3063" r="2500"/>
          <a:stretch>
            <a:fillRect/>
          </a:stretch>
        </p:blipFill>
        <p:spPr>
          <a:xfrm rot="20850235">
            <a:off x="8389339" y="269733"/>
            <a:ext cx="587557" cy="904578"/>
          </a:xfrm>
          <a:prstGeom prst="rect">
            <a:avLst/>
          </a:prstGeom>
        </p:spPr>
      </p:pic>
      <p:pic>
        <p:nvPicPr>
          <p:cNvPr id="12" name="Picture 11" descr="02COVER CUNA MAESTROS B-2.jpg"/>
          <p:cNvPicPr>
            <a:picLocks noChangeAspect="1"/>
          </p:cNvPicPr>
          <p:nvPr/>
        </p:nvPicPr>
        <p:blipFill>
          <a:blip r:embed="rId4" cstate="print"/>
          <a:srcRect l="48333"/>
          <a:stretch>
            <a:fillRect/>
          </a:stretch>
        </p:blipFill>
        <p:spPr>
          <a:xfrm rot="669028">
            <a:off x="289707" y="283565"/>
            <a:ext cx="698955" cy="876322"/>
          </a:xfrm>
          <a:prstGeom prst="rect">
            <a:avLst/>
          </a:prstGeom>
        </p:spPr>
      </p:pic>
      <p:pic>
        <p:nvPicPr>
          <p:cNvPr id="13" name="Picture 12" descr="04COVER JARDIN INF MAESTROS B-2.jpg"/>
          <p:cNvPicPr>
            <a:picLocks noChangeAspect="1"/>
          </p:cNvPicPr>
          <p:nvPr/>
        </p:nvPicPr>
        <p:blipFill>
          <a:blip r:embed="rId5" cstate="print"/>
          <a:srcRect l="49167"/>
          <a:stretch>
            <a:fillRect/>
          </a:stretch>
        </p:blipFill>
        <p:spPr>
          <a:xfrm rot="734156">
            <a:off x="1227371" y="284268"/>
            <a:ext cx="697357" cy="870926"/>
          </a:xfrm>
          <a:prstGeom prst="rect">
            <a:avLst/>
          </a:prstGeom>
        </p:spPr>
      </p:pic>
      <p:pic>
        <p:nvPicPr>
          <p:cNvPr id="14" name="Picture 13" descr="06COVER PRIMARIOS MAESTROS B-2.jpg"/>
          <p:cNvPicPr>
            <a:picLocks noChangeAspect="1"/>
          </p:cNvPicPr>
          <p:nvPr/>
        </p:nvPicPr>
        <p:blipFill>
          <a:blip r:embed="rId6" cstate="print"/>
          <a:srcRect l="49167"/>
          <a:stretch>
            <a:fillRect/>
          </a:stretch>
        </p:blipFill>
        <p:spPr>
          <a:xfrm rot="701763">
            <a:off x="2218904" y="242236"/>
            <a:ext cx="710901" cy="914400"/>
          </a:xfrm>
          <a:prstGeom prst="rect">
            <a:avLst/>
          </a:prstGeom>
        </p:spPr>
      </p:pic>
      <p:pic>
        <p:nvPicPr>
          <p:cNvPr id="16" name="Picture 15" descr="07COVER MENORES ALUMNOS B-2.jpg"/>
          <p:cNvPicPr>
            <a:picLocks noChangeAspect="1"/>
          </p:cNvPicPr>
          <p:nvPr/>
        </p:nvPicPr>
        <p:blipFill>
          <a:blip r:embed="rId7" cstate="print"/>
          <a:srcRect l="49167"/>
          <a:stretch>
            <a:fillRect/>
          </a:stretch>
        </p:blipFill>
        <p:spPr>
          <a:xfrm rot="623865">
            <a:off x="3197992" y="284329"/>
            <a:ext cx="697737" cy="881210"/>
          </a:xfrm>
          <a:prstGeom prst="rect">
            <a:avLst/>
          </a:prstGeom>
        </p:spPr>
      </p:pic>
      <p:pic>
        <p:nvPicPr>
          <p:cNvPr id="17" name="Picture 16" descr="09Cover Fereal net estudiantes esp 2 2009.jpg"/>
          <p:cNvPicPr>
            <a:picLocks noChangeAspect="1"/>
          </p:cNvPicPr>
          <p:nvPr/>
        </p:nvPicPr>
        <p:blipFill>
          <a:blip r:embed="rId8"/>
          <a:srcRect l="2374" t="50000" r="2374" b="2222"/>
          <a:stretch>
            <a:fillRect/>
          </a:stretch>
        </p:blipFill>
        <p:spPr>
          <a:xfrm>
            <a:off x="4128718" y="228600"/>
            <a:ext cx="962764" cy="713773"/>
          </a:xfrm>
          <a:prstGeom prst="rect">
            <a:avLst/>
          </a:prstGeom>
        </p:spPr>
      </p:pic>
      <p:pic>
        <p:nvPicPr>
          <p:cNvPr id="18" name="Picture 17" descr="11COVERJOVENES 2-2009.jpg"/>
          <p:cNvPicPr>
            <a:picLocks noChangeAspect="1"/>
          </p:cNvPicPr>
          <p:nvPr/>
        </p:nvPicPr>
        <p:blipFill>
          <a:blip r:embed="rId9" cstate="print"/>
          <a:stretch>
            <a:fillRect/>
          </a:stretch>
        </p:blipFill>
        <p:spPr>
          <a:xfrm rot="20770582">
            <a:off x="5282894" y="241049"/>
            <a:ext cx="596608" cy="920202"/>
          </a:xfrm>
          <a:prstGeom prst="rect">
            <a:avLst/>
          </a:prstGeom>
        </p:spPr>
      </p:pic>
      <p:pic>
        <p:nvPicPr>
          <p:cNvPr id="19" name="Picture 18" descr="12COVER UNIVERSITARIO 2-2009_Page_1.jpg"/>
          <p:cNvPicPr>
            <a:picLocks noChangeAspect="1"/>
          </p:cNvPicPr>
          <p:nvPr/>
        </p:nvPicPr>
        <p:blipFill>
          <a:blip r:embed="rId10" cstate="print"/>
          <a:srcRect l="49167"/>
          <a:stretch>
            <a:fillRect/>
          </a:stretch>
        </p:blipFill>
        <p:spPr>
          <a:xfrm rot="20916322">
            <a:off x="6025950" y="271729"/>
            <a:ext cx="617711" cy="895274"/>
          </a:xfrm>
          <a:prstGeom prst="rect">
            <a:avLst/>
          </a:prstGeom>
        </p:spPr>
      </p:pic>
      <p:pic>
        <p:nvPicPr>
          <p:cNvPr id="20" name="Picture 19" descr="13COVERSAQ 2009-2_Page_1.jpg"/>
          <p:cNvPicPr>
            <a:picLocks noChangeAspect="1"/>
          </p:cNvPicPr>
          <p:nvPr/>
        </p:nvPicPr>
        <p:blipFill>
          <a:blip r:embed="rId11" cstate="print"/>
          <a:srcRect l="49121" t="2222" b="2222"/>
          <a:stretch>
            <a:fillRect/>
          </a:stretch>
        </p:blipFill>
        <p:spPr>
          <a:xfrm rot="20775378">
            <a:off x="6802640" y="271840"/>
            <a:ext cx="598330" cy="889011"/>
          </a:xfrm>
          <a:prstGeom prst="rect">
            <a:avLst/>
          </a:prstGeom>
        </p:spPr>
      </p:pic>
      <p:pic>
        <p:nvPicPr>
          <p:cNvPr id="21" name="Picture 20" descr="14COVER Maestros 2009-02_Page_1.jpg"/>
          <p:cNvPicPr>
            <a:picLocks noChangeAspect="1"/>
          </p:cNvPicPr>
          <p:nvPr/>
        </p:nvPicPr>
        <p:blipFill>
          <a:blip r:embed="rId12" cstate="print"/>
          <a:srcRect l="49156" t="2222" r="1919" b="2222"/>
          <a:stretch>
            <a:fillRect/>
          </a:stretch>
        </p:blipFill>
        <p:spPr>
          <a:xfrm rot="20808928">
            <a:off x="7563755" y="228600"/>
            <a:ext cx="616688" cy="914400"/>
          </a:xfrm>
          <a:prstGeom prst="rect">
            <a:avLst/>
          </a:prstGeom>
        </p:spPr>
      </p:pic>
      <p:sp>
        <p:nvSpPr>
          <p:cNvPr id="24" name="TextBox 23"/>
          <p:cNvSpPr txBox="1"/>
          <p:nvPr/>
        </p:nvSpPr>
        <p:spPr>
          <a:xfrm>
            <a:off x="152400" y="2438400"/>
            <a:ext cx="5264903" cy="646331"/>
          </a:xfrm>
          <a:prstGeom prst="rect">
            <a:avLst/>
          </a:prstGeom>
          <a:noFill/>
        </p:spPr>
        <p:txBody>
          <a:bodyPr wrap="none" rtlCol="0">
            <a:spAutoFit/>
          </a:bodyPr>
          <a:lstStyle/>
          <a:p>
            <a:r>
              <a:rPr lang="en-US" sz="3600" b="1" dirty="0" smtClean="0">
                <a:effectLst>
                  <a:outerShdw blurRad="38100" dist="38100" dir="2700000" algn="tl">
                    <a:srgbClr val="000000">
                      <a:alpha val="43137"/>
                    </a:srgbClr>
                  </a:outerShdw>
                </a:effectLst>
              </a:rPr>
              <a:t>1	No </a:t>
            </a:r>
            <a:r>
              <a:rPr lang="en-US" sz="3600" b="1" dirty="0" err="1" smtClean="0">
                <a:effectLst>
                  <a:outerShdw blurRad="38100" dist="38100" dir="2700000" algn="tl">
                    <a:srgbClr val="000000">
                      <a:alpha val="43137"/>
                    </a:srgbClr>
                  </a:outerShdw>
                </a:effectLst>
              </a:rPr>
              <a:t>mezclar</a:t>
            </a:r>
            <a:r>
              <a:rPr lang="en-US" sz="3600" b="1" dirty="0" smtClean="0">
                <a:effectLst>
                  <a:outerShdw blurRad="38100" dist="38100" dir="2700000" algn="tl">
                    <a:srgbClr val="000000">
                      <a:alpha val="43137"/>
                    </a:srgbClr>
                  </a:outerShdw>
                </a:effectLst>
              </a:rPr>
              <a:t> </a:t>
            </a:r>
            <a:r>
              <a:rPr lang="en-US" sz="3600" b="1" dirty="0" err="1" smtClean="0">
                <a:effectLst>
                  <a:outerShdw blurRad="38100" dist="38100" dir="2700000" algn="tl">
                    <a:srgbClr val="000000">
                      <a:alpha val="43137"/>
                    </a:srgbClr>
                  </a:outerShdw>
                </a:effectLst>
              </a:rPr>
              <a:t>las</a:t>
            </a:r>
            <a:r>
              <a:rPr lang="en-US" sz="3600" b="1" dirty="0" smtClean="0">
                <a:effectLst>
                  <a:outerShdw blurRad="38100" dist="38100" dir="2700000" algn="tl">
                    <a:srgbClr val="000000">
                      <a:alpha val="43137"/>
                    </a:srgbClr>
                  </a:outerShdw>
                </a:effectLst>
              </a:rPr>
              <a:t> </a:t>
            </a:r>
            <a:r>
              <a:rPr lang="en-US" sz="3600" b="1" dirty="0" err="1" smtClean="0">
                <a:effectLst>
                  <a:outerShdw blurRad="38100" dist="38100" dir="2700000" algn="tl">
                    <a:srgbClr val="000000">
                      <a:alpha val="43137"/>
                    </a:srgbClr>
                  </a:outerShdw>
                </a:effectLst>
              </a:rPr>
              <a:t>clases</a:t>
            </a:r>
            <a:endParaRPr lang="en-US" sz="3600" b="1" dirty="0">
              <a:effectLst>
                <a:outerShdw blurRad="38100" dist="38100" dir="2700000" algn="tl">
                  <a:srgbClr val="000000">
                    <a:alpha val="43137"/>
                  </a:srgbClr>
                </a:outerShdw>
              </a:effectLst>
            </a:endParaRPr>
          </a:p>
        </p:txBody>
      </p:sp>
      <p:sp>
        <p:nvSpPr>
          <p:cNvPr id="25" name="TextBox 24"/>
          <p:cNvSpPr txBox="1"/>
          <p:nvPr/>
        </p:nvSpPr>
        <p:spPr>
          <a:xfrm>
            <a:off x="193882" y="3581400"/>
            <a:ext cx="7325275" cy="646331"/>
          </a:xfrm>
          <a:prstGeom prst="rect">
            <a:avLst/>
          </a:prstGeom>
          <a:noFill/>
        </p:spPr>
        <p:txBody>
          <a:bodyPr wrap="none" rtlCol="0">
            <a:spAutoFit/>
          </a:bodyPr>
          <a:lstStyle/>
          <a:p>
            <a:r>
              <a:rPr lang="en-US" sz="3600" b="1" dirty="0" smtClean="0">
                <a:effectLst>
                  <a:outerShdw blurRad="38100" dist="38100" dir="2700000" algn="tl">
                    <a:srgbClr val="000000">
                      <a:alpha val="43137"/>
                    </a:srgbClr>
                  </a:outerShdw>
                </a:effectLst>
              </a:rPr>
              <a:t>2	</a:t>
            </a:r>
            <a:r>
              <a:rPr lang="en-US" sz="3600" b="1" dirty="0" err="1" smtClean="0">
                <a:effectLst>
                  <a:outerShdw blurRad="38100" dist="38100" dir="2700000" algn="tl">
                    <a:srgbClr val="000000">
                      <a:alpha val="43137"/>
                    </a:srgbClr>
                  </a:outerShdw>
                </a:effectLst>
              </a:rPr>
              <a:t>Una</a:t>
            </a:r>
            <a:r>
              <a:rPr lang="en-US" sz="3600" b="1" dirty="0" smtClean="0">
                <a:effectLst>
                  <a:outerShdw blurRad="38100" dist="38100" dir="2700000" algn="tl">
                    <a:srgbClr val="000000">
                      <a:alpha val="43137"/>
                    </a:srgbClr>
                  </a:outerShdw>
                </a:effectLst>
              </a:rPr>
              <a:t> </a:t>
            </a:r>
            <a:r>
              <a:rPr lang="en-US" sz="3600" b="1" dirty="0" err="1" smtClean="0">
                <a:effectLst>
                  <a:outerShdw blurRad="38100" dist="38100" dir="2700000" algn="tl">
                    <a:srgbClr val="000000">
                      <a:alpha val="43137"/>
                    </a:srgbClr>
                  </a:outerShdw>
                </a:effectLst>
              </a:rPr>
              <a:t>clase</a:t>
            </a:r>
            <a:r>
              <a:rPr lang="en-US" sz="3600" b="1" dirty="0" smtClean="0">
                <a:effectLst>
                  <a:outerShdw blurRad="38100" dist="38100" dir="2700000" algn="tl">
                    <a:srgbClr val="000000">
                      <a:alpha val="43137"/>
                    </a:srgbClr>
                  </a:outerShdw>
                </a:effectLst>
              </a:rPr>
              <a:t> en </a:t>
            </a:r>
            <a:r>
              <a:rPr lang="en-US" sz="3600" b="1" dirty="0" err="1" smtClean="0">
                <a:effectLst>
                  <a:outerShdw blurRad="38100" dist="38100" dir="2700000" algn="tl">
                    <a:srgbClr val="000000">
                      <a:alpha val="43137"/>
                    </a:srgbClr>
                  </a:outerShdw>
                </a:effectLst>
              </a:rPr>
              <a:t>cada</a:t>
            </a:r>
            <a:r>
              <a:rPr lang="en-US" sz="3600" b="1" dirty="0" smtClean="0">
                <a:effectLst>
                  <a:outerShdw blurRad="38100" dist="38100" dir="2700000" algn="tl">
                    <a:srgbClr val="000000">
                      <a:alpha val="43137"/>
                    </a:srgbClr>
                  </a:outerShdw>
                </a:effectLst>
              </a:rPr>
              <a:t> </a:t>
            </a:r>
            <a:r>
              <a:rPr lang="en-US" sz="3600" b="1" dirty="0" err="1" smtClean="0">
                <a:effectLst>
                  <a:outerShdw blurRad="38100" dist="38100" dir="2700000" algn="tl">
                    <a:srgbClr val="000000">
                      <a:alpha val="43137"/>
                    </a:srgbClr>
                  </a:outerShdw>
                </a:effectLst>
              </a:rPr>
              <a:t>congregaci</a:t>
            </a:r>
            <a:r>
              <a:rPr lang="es-ES_tradnl" sz="3600" b="1" dirty="0" err="1" smtClean="0">
                <a:effectLst>
                  <a:outerShdw blurRad="38100" dist="38100" dir="2700000" algn="tl">
                    <a:srgbClr val="000000">
                      <a:alpha val="43137"/>
                    </a:srgbClr>
                  </a:outerShdw>
                </a:effectLst>
              </a:rPr>
              <a:t>ón</a:t>
            </a:r>
            <a:endParaRPr lang="en-US" sz="3600" b="1" dirty="0">
              <a:effectLst>
                <a:outerShdw blurRad="38100" dist="38100" dir="2700000" algn="tl">
                  <a:srgbClr val="000000">
                    <a:alpha val="43137"/>
                  </a:srgbClr>
                </a:outerShdw>
              </a:effectLst>
            </a:endParaRPr>
          </a:p>
        </p:txBody>
      </p:sp>
      <p:sp>
        <p:nvSpPr>
          <p:cNvPr id="26" name="TextBox 25"/>
          <p:cNvSpPr txBox="1"/>
          <p:nvPr/>
        </p:nvSpPr>
        <p:spPr>
          <a:xfrm>
            <a:off x="201731" y="4724400"/>
            <a:ext cx="8902950" cy="646331"/>
          </a:xfrm>
          <a:prstGeom prst="rect">
            <a:avLst/>
          </a:prstGeom>
          <a:noFill/>
        </p:spPr>
        <p:txBody>
          <a:bodyPr wrap="none" rtlCol="0">
            <a:spAutoFit/>
          </a:bodyPr>
          <a:lstStyle/>
          <a:p>
            <a:r>
              <a:rPr lang="en-US" sz="3600" b="1" dirty="0" smtClean="0">
                <a:effectLst>
                  <a:outerShdw blurRad="38100" dist="38100" dir="2700000" algn="tl">
                    <a:srgbClr val="000000">
                      <a:alpha val="43137"/>
                    </a:srgbClr>
                  </a:outerShdw>
                </a:effectLst>
              </a:rPr>
              <a:t>3	Un </a:t>
            </a:r>
            <a:r>
              <a:rPr lang="en-US" sz="3600" b="1" dirty="0" err="1" smtClean="0">
                <a:effectLst>
                  <a:outerShdw blurRad="38100" dist="38100" dir="2700000" algn="tl">
                    <a:srgbClr val="000000">
                      <a:alpha val="43137"/>
                    </a:srgbClr>
                  </a:outerShdw>
                </a:effectLst>
              </a:rPr>
              <a:t>paquete</a:t>
            </a:r>
            <a:r>
              <a:rPr lang="en-US" sz="3600" b="1" dirty="0" smtClean="0">
                <a:effectLst>
                  <a:outerShdw blurRad="38100" dist="38100" dir="2700000" algn="tl">
                    <a:srgbClr val="000000">
                      <a:alpha val="43137"/>
                    </a:srgbClr>
                  </a:outerShdw>
                </a:effectLst>
              </a:rPr>
              <a:t> de </a:t>
            </a:r>
            <a:r>
              <a:rPr lang="en-US" sz="3600" b="1" dirty="0" err="1" smtClean="0">
                <a:effectLst>
                  <a:outerShdw blurRad="38100" dist="38100" dir="2700000" algn="tl">
                    <a:srgbClr val="000000">
                      <a:alpha val="43137"/>
                    </a:srgbClr>
                  </a:outerShdw>
                </a:effectLst>
              </a:rPr>
              <a:t>folletos</a:t>
            </a:r>
            <a:r>
              <a:rPr lang="en-US" sz="3600" b="1" dirty="0" smtClean="0">
                <a:effectLst>
                  <a:outerShdw blurRad="38100" dist="38100" dir="2700000" algn="tl">
                    <a:srgbClr val="000000">
                      <a:alpha val="43137"/>
                    </a:srgbClr>
                  </a:outerShdw>
                </a:effectLst>
              </a:rPr>
              <a:t> </a:t>
            </a:r>
            <a:r>
              <a:rPr lang="en-US" sz="3600" b="1" dirty="0" err="1" smtClean="0">
                <a:effectLst>
                  <a:outerShdw blurRad="38100" dist="38100" dir="2700000" algn="tl">
                    <a:srgbClr val="000000">
                      <a:alpha val="43137"/>
                    </a:srgbClr>
                  </a:outerShdw>
                </a:effectLst>
              </a:rPr>
              <a:t>por</a:t>
            </a:r>
            <a:r>
              <a:rPr lang="en-US" sz="3600" b="1" dirty="0" smtClean="0">
                <a:effectLst>
                  <a:outerShdw blurRad="38100" dist="38100" dir="2700000" algn="tl">
                    <a:srgbClr val="000000">
                      <a:alpha val="43137"/>
                    </a:srgbClr>
                  </a:outerShdw>
                </a:effectLst>
              </a:rPr>
              <a:t> </a:t>
            </a:r>
            <a:r>
              <a:rPr lang="en-US" sz="3600" b="1" dirty="0" err="1" smtClean="0">
                <a:effectLst>
                  <a:outerShdw blurRad="38100" dist="38100" dir="2700000" algn="tl">
                    <a:srgbClr val="000000">
                      <a:alpha val="43137"/>
                    </a:srgbClr>
                  </a:outerShdw>
                </a:effectLst>
              </a:rPr>
              <a:t>congregaci</a:t>
            </a:r>
            <a:r>
              <a:rPr lang="es-ES_tradnl" sz="3600" b="1" dirty="0" err="1" smtClean="0">
                <a:effectLst>
                  <a:outerShdw blurRad="38100" dist="38100" dir="2700000" algn="tl">
                    <a:srgbClr val="000000">
                      <a:alpha val="43137"/>
                    </a:srgbClr>
                  </a:outerShdw>
                </a:effectLst>
              </a:rPr>
              <a:t>ón</a:t>
            </a:r>
            <a:endParaRPr lang="en-US" sz="3600" b="1" dirty="0">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l="30673" t="12500" r="29795" b="4688"/>
          <a:stretch>
            <a:fillRect/>
          </a:stretch>
        </p:blipFill>
        <p:spPr bwMode="auto">
          <a:xfrm>
            <a:off x="533400" y="609600"/>
            <a:ext cx="2642750" cy="3112571"/>
          </a:xfrm>
          <a:prstGeom prst="rect">
            <a:avLst/>
          </a:prstGeom>
          <a:noFill/>
          <a:ln w="9525">
            <a:noFill/>
            <a:miter lim="800000"/>
            <a:headEnd/>
            <a:tailEnd/>
          </a:ln>
          <a:effectLst/>
        </p:spPr>
      </p:pic>
      <p:pic>
        <p:nvPicPr>
          <p:cNvPr id="3" name="Picture 3"/>
          <p:cNvPicPr>
            <a:picLocks noChangeAspect="1" noChangeArrowheads="1"/>
          </p:cNvPicPr>
          <p:nvPr/>
        </p:nvPicPr>
        <p:blipFill>
          <a:blip r:embed="rId3"/>
          <a:srcRect l="30673" t="12500" r="28917" b="4688"/>
          <a:stretch>
            <a:fillRect/>
          </a:stretch>
        </p:blipFill>
        <p:spPr bwMode="auto">
          <a:xfrm>
            <a:off x="1600200" y="1447800"/>
            <a:ext cx="2482968" cy="3124200"/>
          </a:xfrm>
          <a:prstGeom prst="rect">
            <a:avLst/>
          </a:prstGeom>
          <a:noFill/>
          <a:ln w="9525">
            <a:noFill/>
            <a:miter lim="800000"/>
            <a:headEnd/>
            <a:tailEnd/>
          </a:ln>
          <a:effectLst/>
        </p:spPr>
      </p:pic>
      <p:pic>
        <p:nvPicPr>
          <p:cNvPr id="4" name="Picture 3"/>
          <p:cNvPicPr>
            <a:picLocks noChangeAspect="1" noChangeArrowheads="1"/>
          </p:cNvPicPr>
          <p:nvPr/>
        </p:nvPicPr>
        <p:blipFill>
          <a:blip r:embed="rId4"/>
          <a:srcRect l="33309" t="12500" r="31552" b="6250"/>
          <a:stretch>
            <a:fillRect/>
          </a:stretch>
        </p:blipFill>
        <p:spPr bwMode="auto">
          <a:xfrm>
            <a:off x="3372567" y="2057400"/>
            <a:ext cx="2342433" cy="3048000"/>
          </a:xfrm>
          <a:prstGeom prst="rect">
            <a:avLst/>
          </a:prstGeom>
          <a:noFill/>
          <a:ln w="9525">
            <a:noFill/>
            <a:miter lim="800000"/>
            <a:headEnd/>
            <a:tailEnd/>
          </a:ln>
          <a:effectLst/>
        </p:spPr>
      </p:pic>
      <p:pic>
        <p:nvPicPr>
          <p:cNvPr id="5" name="Picture 2"/>
          <p:cNvPicPr>
            <a:picLocks noChangeAspect="1" noChangeArrowheads="1"/>
          </p:cNvPicPr>
          <p:nvPr/>
        </p:nvPicPr>
        <p:blipFill>
          <a:blip r:embed="rId5"/>
          <a:srcRect l="51757" t="12500" r="13982" b="6250"/>
          <a:stretch>
            <a:fillRect/>
          </a:stretch>
        </p:blipFill>
        <p:spPr bwMode="auto">
          <a:xfrm>
            <a:off x="4648200" y="2895600"/>
            <a:ext cx="2286000" cy="3048000"/>
          </a:xfrm>
          <a:prstGeom prst="rect">
            <a:avLst/>
          </a:prstGeom>
          <a:noFill/>
          <a:ln w="9525">
            <a:noFill/>
            <a:miter lim="800000"/>
            <a:headEnd/>
            <a:tailEnd/>
          </a:ln>
          <a:effectLst/>
        </p:spPr>
      </p:pic>
      <p:pic>
        <p:nvPicPr>
          <p:cNvPr id="6" name="Picture 4"/>
          <p:cNvPicPr>
            <a:picLocks noChangeAspect="1" noChangeArrowheads="1"/>
          </p:cNvPicPr>
          <p:nvPr/>
        </p:nvPicPr>
        <p:blipFill>
          <a:blip r:embed="rId6"/>
          <a:srcRect l="50000" t="12500" r="13104" b="6250"/>
          <a:stretch>
            <a:fillRect/>
          </a:stretch>
        </p:blipFill>
        <p:spPr bwMode="auto">
          <a:xfrm>
            <a:off x="6400800" y="3505200"/>
            <a:ext cx="2286000" cy="2993571"/>
          </a:xfrm>
          <a:prstGeom prst="rect">
            <a:avLst/>
          </a:prstGeom>
          <a:noFill/>
          <a:ln w="9525">
            <a:noFill/>
            <a:miter lim="800000"/>
            <a:headEnd/>
            <a:tailEnd/>
          </a:ln>
          <a:effectLst/>
        </p:spPr>
      </p:pic>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GINNER ALUMNOS.jpg"/>
          <p:cNvPicPr>
            <a:picLocks noChangeAspect="1"/>
          </p:cNvPicPr>
          <p:nvPr/>
        </p:nvPicPr>
        <p:blipFill>
          <a:blip r:embed="rId2" cstate="print"/>
          <a:stretch>
            <a:fillRect/>
          </a:stretch>
        </p:blipFill>
        <p:spPr>
          <a:xfrm>
            <a:off x="685800" y="381000"/>
            <a:ext cx="2650452" cy="3112571"/>
          </a:xfrm>
          <a:prstGeom prst="rect">
            <a:avLst/>
          </a:prstGeom>
        </p:spPr>
      </p:pic>
      <p:pic>
        <p:nvPicPr>
          <p:cNvPr id="3" name="Picture 2" descr="KINDERGARTEN ALUMNOS.jpg"/>
          <p:cNvPicPr>
            <a:picLocks noChangeAspect="1"/>
          </p:cNvPicPr>
          <p:nvPr/>
        </p:nvPicPr>
        <p:blipFill>
          <a:blip r:embed="rId3" cstate="print"/>
          <a:stretch>
            <a:fillRect/>
          </a:stretch>
        </p:blipFill>
        <p:spPr>
          <a:xfrm>
            <a:off x="2133600" y="1151298"/>
            <a:ext cx="2602022" cy="3039702"/>
          </a:xfrm>
          <a:prstGeom prst="rect">
            <a:avLst/>
          </a:prstGeom>
        </p:spPr>
      </p:pic>
      <p:pic>
        <p:nvPicPr>
          <p:cNvPr id="4" name="Picture 3" descr="PRIMARY ALUMNOS.jpg"/>
          <p:cNvPicPr>
            <a:picLocks noChangeAspect="1"/>
          </p:cNvPicPr>
          <p:nvPr/>
        </p:nvPicPr>
        <p:blipFill>
          <a:blip r:embed="rId4" cstate="print"/>
          <a:stretch>
            <a:fillRect/>
          </a:stretch>
        </p:blipFill>
        <p:spPr>
          <a:xfrm>
            <a:off x="3429000" y="1899861"/>
            <a:ext cx="2285999" cy="3053139"/>
          </a:xfrm>
          <a:prstGeom prst="rect">
            <a:avLst/>
          </a:prstGeom>
        </p:spPr>
      </p:pic>
      <p:pic>
        <p:nvPicPr>
          <p:cNvPr id="5" name="Picture 4" descr="POWERPOINTS MAESTROS.jpg"/>
          <p:cNvPicPr>
            <a:picLocks noChangeAspect="1"/>
          </p:cNvPicPr>
          <p:nvPr/>
        </p:nvPicPr>
        <p:blipFill>
          <a:blip r:embed="rId5" cstate="print"/>
          <a:stretch>
            <a:fillRect/>
          </a:stretch>
        </p:blipFill>
        <p:spPr>
          <a:xfrm>
            <a:off x="4914100" y="2675298"/>
            <a:ext cx="2401100" cy="3115902"/>
          </a:xfrm>
          <a:prstGeom prst="rect">
            <a:avLst/>
          </a:prstGeom>
        </p:spPr>
      </p:pic>
      <p:pic>
        <p:nvPicPr>
          <p:cNvPr id="6" name="Picture 5" descr="REALTIMEFAITH MAESTROS.jpg"/>
          <p:cNvPicPr>
            <a:picLocks noChangeAspect="1"/>
          </p:cNvPicPr>
          <p:nvPr/>
        </p:nvPicPr>
        <p:blipFill>
          <a:blip r:embed="rId6" cstate="print"/>
          <a:stretch>
            <a:fillRect/>
          </a:stretch>
        </p:blipFill>
        <p:spPr>
          <a:xfrm>
            <a:off x="6248400" y="3406529"/>
            <a:ext cx="2362200" cy="307047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05"/>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 calcmode="lin" valueType="num">
                                      <p:cBhvr>
                                        <p:cTn id="9" dur="500" fill="hold"/>
                                        <p:tgtEl>
                                          <p:spTgt spid="2"/>
                                        </p:tgtEl>
                                        <p:attrNameLst>
                                          <p:attrName>ppt_x</p:attrName>
                                        </p:attrNameLst>
                                      </p:cBhvr>
                                      <p:tavLst>
                                        <p:tav tm="0">
                                          <p:val>
                                            <p:strVal val="#ppt_x-.2"/>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ppt_w*0.05"/>
                                          </p:val>
                                        </p:tav>
                                        <p:tav tm="100000">
                                          <p:val>
                                            <p:strVal val="#ppt_w"/>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anim calcmode="lin" valueType="num">
                                      <p:cBhvr>
                                        <p:cTn id="18" dur="500" fill="hold"/>
                                        <p:tgtEl>
                                          <p:spTgt spid="3"/>
                                        </p:tgtEl>
                                        <p:attrNameLst>
                                          <p:attrName>ppt_x</p:attrName>
                                        </p:attrNameLst>
                                      </p:cBhvr>
                                      <p:tavLst>
                                        <p:tav tm="0">
                                          <p:val>
                                            <p:strVal val="#ppt_x-.2"/>
                                          </p:val>
                                        </p:tav>
                                        <p:tav tm="100000">
                                          <p:val>
                                            <p:strVal val="#ppt_x"/>
                                          </p:val>
                                        </p:tav>
                                      </p:tavLst>
                                    </p:anim>
                                    <p:anim calcmode="lin" valueType="num">
                                      <p:cBhvr>
                                        <p:cTn id="19" dur="500" fill="hold"/>
                                        <p:tgtEl>
                                          <p:spTgt spid="3"/>
                                        </p:tgtEl>
                                        <p:attrNameLst>
                                          <p:attrName>ppt_y</p:attrName>
                                        </p:attrNameLst>
                                      </p:cBhvr>
                                      <p:tavLst>
                                        <p:tav tm="0">
                                          <p:val>
                                            <p:strVal val="#ppt_y"/>
                                          </p:val>
                                        </p:tav>
                                        <p:tav tm="100000">
                                          <p:val>
                                            <p:strVal val="#ppt_y"/>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strVal val="#ppt_w*0.05"/>
                                          </p:val>
                                        </p:tav>
                                        <p:tav tm="100000">
                                          <p:val>
                                            <p:strVal val="#ppt_w"/>
                                          </p:val>
                                        </p:tav>
                                      </p:tavLst>
                                    </p:anim>
                                    <p:anim calcmode="lin" valueType="num">
                                      <p:cBhvr>
                                        <p:cTn id="26" dur="500" fill="hold"/>
                                        <p:tgtEl>
                                          <p:spTgt spid="4"/>
                                        </p:tgtEl>
                                        <p:attrNameLst>
                                          <p:attrName>ppt_h</p:attrName>
                                        </p:attrNameLst>
                                      </p:cBhvr>
                                      <p:tavLst>
                                        <p:tav tm="0">
                                          <p:val>
                                            <p:strVal val="#ppt_h"/>
                                          </p:val>
                                        </p:tav>
                                        <p:tav tm="100000">
                                          <p:val>
                                            <p:strVal val="#ppt_h"/>
                                          </p:val>
                                        </p:tav>
                                      </p:tavLst>
                                    </p:anim>
                                    <p:anim calcmode="lin" valueType="num">
                                      <p:cBhvr>
                                        <p:cTn id="27" dur="500" fill="hold"/>
                                        <p:tgtEl>
                                          <p:spTgt spid="4"/>
                                        </p:tgtEl>
                                        <p:attrNameLst>
                                          <p:attrName>ppt_x</p:attrName>
                                        </p:attrNameLst>
                                      </p:cBhvr>
                                      <p:tavLst>
                                        <p:tav tm="0">
                                          <p:val>
                                            <p:strVal val="#ppt_x-.2"/>
                                          </p:val>
                                        </p:tav>
                                        <p:tav tm="100000">
                                          <p:val>
                                            <p:strVal val="#ppt_x"/>
                                          </p:val>
                                        </p:tav>
                                      </p:tavLst>
                                    </p:anim>
                                    <p:anim calcmode="lin" valueType="num">
                                      <p:cBhvr>
                                        <p:cTn id="28" dur="500" fill="hold"/>
                                        <p:tgtEl>
                                          <p:spTgt spid="4"/>
                                        </p:tgtEl>
                                        <p:attrNameLst>
                                          <p:attrName>ppt_y</p:attrName>
                                        </p:attrNameLst>
                                      </p:cBhvr>
                                      <p:tavLst>
                                        <p:tav tm="0">
                                          <p:val>
                                            <p:strVal val="#ppt_y"/>
                                          </p:val>
                                        </p:tav>
                                        <p:tav tm="100000">
                                          <p:val>
                                            <p:strVal val="#ppt_y"/>
                                          </p:val>
                                        </p:tav>
                                      </p:tavLst>
                                    </p:anim>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54" presetClass="entr" presetSubtype="0" accel="10000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strVal val="#ppt_w*0.05"/>
                                          </p:val>
                                        </p:tav>
                                        <p:tav tm="100000">
                                          <p:val>
                                            <p:strVal val="#ppt_w"/>
                                          </p:val>
                                        </p:tav>
                                      </p:tavLst>
                                    </p:anim>
                                    <p:anim calcmode="lin" valueType="num">
                                      <p:cBhvr>
                                        <p:cTn id="35" dur="500" fill="hold"/>
                                        <p:tgtEl>
                                          <p:spTgt spid="5"/>
                                        </p:tgtEl>
                                        <p:attrNameLst>
                                          <p:attrName>ppt_h</p:attrName>
                                        </p:attrNameLst>
                                      </p:cBhvr>
                                      <p:tavLst>
                                        <p:tav tm="0">
                                          <p:val>
                                            <p:strVal val="#ppt_h"/>
                                          </p:val>
                                        </p:tav>
                                        <p:tav tm="100000">
                                          <p:val>
                                            <p:strVal val="#ppt_h"/>
                                          </p:val>
                                        </p:tav>
                                      </p:tavLst>
                                    </p:anim>
                                    <p:anim calcmode="lin" valueType="num">
                                      <p:cBhvr>
                                        <p:cTn id="36" dur="500" fill="hold"/>
                                        <p:tgtEl>
                                          <p:spTgt spid="5"/>
                                        </p:tgtEl>
                                        <p:attrNameLst>
                                          <p:attrName>ppt_x</p:attrName>
                                        </p:attrNameLst>
                                      </p:cBhvr>
                                      <p:tavLst>
                                        <p:tav tm="0">
                                          <p:val>
                                            <p:strVal val="#ppt_x-.2"/>
                                          </p:val>
                                        </p:tav>
                                        <p:tav tm="100000">
                                          <p:val>
                                            <p:strVal val="#ppt_x"/>
                                          </p:val>
                                        </p:tav>
                                      </p:tavLst>
                                    </p:anim>
                                    <p:anim calcmode="lin" valueType="num">
                                      <p:cBhvr>
                                        <p:cTn id="37" dur="500" fill="hold"/>
                                        <p:tgtEl>
                                          <p:spTgt spid="5"/>
                                        </p:tgtEl>
                                        <p:attrNameLst>
                                          <p:attrName>ppt_y</p:attrName>
                                        </p:attrNameLst>
                                      </p:cBhvr>
                                      <p:tavLst>
                                        <p:tav tm="0">
                                          <p:val>
                                            <p:strVal val="#ppt_y"/>
                                          </p:val>
                                        </p:tav>
                                        <p:tav tm="100000">
                                          <p:val>
                                            <p:strVal val="#ppt_y"/>
                                          </p:val>
                                        </p:tav>
                                      </p:tavLst>
                                    </p:anim>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54" presetClass="entr" presetSubtype="0" accel="10000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ppt_w</p:attrName>
                                        </p:attrNameLst>
                                      </p:cBhvr>
                                      <p:tavLst>
                                        <p:tav tm="0">
                                          <p:val>
                                            <p:strVal val="#ppt_w*0.05"/>
                                          </p:val>
                                        </p:tav>
                                        <p:tav tm="100000">
                                          <p:val>
                                            <p:strVal val="#ppt_w"/>
                                          </p:val>
                                        </p:tav>
                                      </p:tavLst>
                                    </p:anim>
                                    <p:anim calcmode="lin" valueType="num">
                                      <p:cBhvr>
                                        <p:cTn id="44" dur="500" fill="hold"/>
                                        <p:tgtEl>
                                          <p:spTgt spid="6"/>
                                        </p:tgtEl>
                                        <p:attrNameLst>
                                          <p:attrName>ppt_h</p:attrName>
                                        </p:attrNameLst>
                                      </p:cBhvr>
                                      <p:tavLst>
                                        <p:tav tm="0">
                                          <p:val>
                                            <p:strVal val="#ppt_h"/>
                                          </p:val>
                                        </p:tav>
                                        <p:tav tm="100000">
                                          <p:val>
                                            <p:strVal val="#ppt_h"/>
                                          </p:val>
                                        </p:tav>
                                      </p:tavLst>
                                    </p:anim>
                                    <p:anim calcmode="lin" valueType="num">
                                      <p:cBhvr>
                                        <p:cTn id="45" dur="500" fill="hold"/>
                                        <p:tgtEl>
                                          <p:spTgt spid="6"/>
                                        </p:tgtEl>
                                        <p:attrNameLst>
                                          <p:attrName>ppt_x</p:attrName>
                                        </p:attrNameLst>
                                      </p:cBhvr>
                                      <p:tavLst>
                                        <p:tav tm="0">
                                          <p:val>
                                            <p:strVal val="#ppt_x-.2"/>
                                          </p:val>
                                        </p:tav>
                                        <p:tav tm="100000">
                                          <p:val>
                                            <p:strVal val="#ppt_x"/>
                                          </p:val>
                                        </p:tav>
                                      </p:tavLst>
                                    </p:anim>
                                    <p:anim calcmode="lin" valueType="num">
                                      <p:cBhvr>
                                        <p:cTn id="46" dur="500" fill="hold"/>
                                        <p:tgtEl>
                                          <p:spTgt spid="6"/>
                                        </p:tgtEl>
                                        <p:attrNameLst>
                                          <p:attrName>ppt_y</p:attrName>
                                        </p:attrNameLst>
                                      </p:cBhvr>
                                      <p:tavLst>
                                        <p:tav tm="0">
                                          <p:val>
                                            <p:strVal val="#ppt_y"/>
                                          </p:val>
                                        </p:tav>
                                        <p:tav tm="100000">
                                          <p:val>
                                            <p:strVal val="#ppt_y"/>
                                          </p:val>
                                        </p:tav>
                                      </p:tavLst>
                                    </p:anim>
                                    <p:animEffect transition="in" filter="fade">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1" descr="02COVER CUNA MAESTROS B-2.jpg"/>
          <p:cNvPicPr>
            <a:picLocks noChangeAspect="1"/>
          </p:cNvPicPr>
          <p:nvPr/>
        </p:nvPicPr>
        <p:blipFill>
          <a:blip r:embed="rId2" cstate="print"/>
          <a:srcRect l="51190" t="380"/>
          <a:stretch>
            <a:fillRect/>
          </a:stretch>
        </p:blipFill>
        <p:spPr>
          <a:xfrm>
            <a:off x="652896" y="304800"/>
            <a:ext cx="2387878" cy="3157040"/>
          </a:xfrm>
          <a:prstGeom prst="rect">
            <a:avLst/>
          </a:prstGeom>
        </p:spPr>
      </p:pic>
      <p:pic>
        <p:nvPicPr>
          <p:cNvPr id="3" name="Picture Placeholder 11" descr="02COVER CUNA MAESTROS B-2.jpg"/>
          <p:cNvPicPr>
            <a:picLocks noChangeAspect="1"/>
          </p:cNvPicPr>
          <p:nvPr/>
        </p:nvPicPr>
        <p:blipFill>
          <a:blip r:embed="rId3"/>
          <a:srcRect l="51190" t="-630"/>
          <a:stretch>
            <a:fillRect/>
          </a:stretch>
        </p:blipFill>
        <p:spPr>
          <a:xfrm>
            <a:off x="2100697" y="986022"/>
            <a:ext cx="2387876" cy="3125433"/>
          </a:xfrm>
          <a:prstGeom prst="rect">
            <a:avLst/>
          </a:prstGeom>
        </p:spPr>
      </p:pic>
      <p:pic>
        <p:nvPicPr>
          <p:cNvPr id="4" name="Picture Placeholder 11" descr="02COVER CUNA MAESTROS B-2.jpg"/>
          <p:cNvPicPr>
            <a:picLocks noChangeAspect="1"/>
          </p:cNvPicPr>
          <p:nvPr/>
        </p:nvPicPr>
        <p:blipFill>
          <a:blip r:embed="rId4"/>
          <a:srcRect l="51226" t="-630"/>
          <a:stretch>
            <a:fillRect/>
          </a:stretch>
        </p:blipFill>
        <p:spPr>
          <a:xfrm>
            <a:off x="3396096" y="1828801"/>
            <a:ext cx="2328181" cy="3140748"/>
          </a:xfrm>
          <a:prstGeom prst="rect">
            <a:avLst/>
          </a:prstGeom>
        </p:spPr>
      </p:pic>
      <p:pic>
        <p:nvPicPr>
          <p:cNvPr id="5" name="Picture Placeholder 11" descr="02COVER CUNA MAESTROS B-2.jpg"/>
          <p:cNvPicPr>
            <a:picLocks noChangeAspect="1"/>
          </p:cNvPicPr>
          <p:nvPr/>
        </p:nvPicPr>
        <p:blipFill>
          <a:blip r:embed="rId5"/>
          <a:srcRect l="51226" t="346"/>
          <a:stretch>
            <a:fillRect/>
          </a:stretch>
        </p:blipFill>
        <p:spPr>
          <a:xfrm>
            <a:off x="4691496" y="2743200"/>
            <a:ext cx="2374749" cy="3115039"/>
          </a:xfrm>
          <a:prstGeom prst="rect">
            <a:avLst/>
          </a:prstGeom>
        </p:spPr>
      </p:pic>
      <p:pic>
        <p:nvPicPr>
          <p:cNvPr id="6" name="Picture 3"/>
          <p:cNvPicPr>
            <a:picLocks noChangeAspect="1" noChangeArrowheads="1"/>
          </p:cNvPicPr>
          <p:nvPr/>
        </p:nvPicPr>
        <p:blipFill>
          <a:blip r:embed="rId6" cstate="print"/>
          <a:srcRect l="50000" t="8000" r="6250" b="4000"/>
          <a:stretch>
            <a:fillRect/>
          </a:stretch>
        </p:blipFill>
        <p:spPr bwMode="auto">
          <a:xfrm>
            <a:off x="6291696" y="3505201"/>
            <a:ext cx="2242704" cy="28194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15COVER 3 EN 1- 1-2009.jpg"/>
          <p:cNvPicPr>
            <a:picLocks noChangeAspect="1"/>
          </p:cNvPicPr>
          <p:nvPr/>
        </p:nvPicPr>
        <p:blipFill>
          <a:blip r:embed="rId3" cstate="print"/>
          <a:srcRect l="51666" t="3063" r="2500"/>
          <a:stretch>
            <a:fillRect/>
          </a:stretch>
        </p:blipFill>
        <p:spPr>
          <a:xfrm rot="20850235">
            <a:off x="8389339" y="269733"/>
            <a:ext cx="587557" cy="904578"/>
          </a:xfrm>
          <a:prstGeom prst="rect">
            <a:avLst/>
          </a:prstGeom>
        </p:spPr>
      </p:pic>
      <p:sp>
        <p:nvSpPr>
          <p:cNvPr id="4" name="Text Placeholder 3"/>
          <p:cNvSpPr>
            <a:spLocks noGrp="1"/>
          </p:cNvSpPr>
          <p:nvPr>
            <p:ph type="body" sz="quarter" idx="10"/>
          </p:nvPr>
        </p:nvSpPr>
        <p:spPr>
          <a:xfrm>
            <a:off x="457200" y="2052935"/>
            <a:ext cx="8305800" cy="2286000"/>
          </a:xfrm>
        </p:spPr>
        <p:txBody>
          <a:bodyPr/>
          <a:lstStyle/>
          <a:p>
            <a:pPr algn="ctr"/>
            <a:r>
              <a:rPr lang="es-ES" sz="7200" i="0" dirty="0" smtClean="0">
                <a:solidFill>
                  <a:schemeClr val="accent1">
                    <a:lumMod val="75000"/>
                  </a:schemeClr>
                </a:solidFill>
                <a:latin typeface="Britannic Bold" pitchFamily="34" charset="0"/>
              </a:rPr>
              <a:t>Materiales de Escuela Sabática</a:t>
            </a:r>
            <a:endParaRPr lang="en-US" sz="7200" i="0" dirty="0">
              <a:solidFill>
                <a:schemeClr val="accent1">
                  <a:lumMod val="75000"/>
                </a:schemeClr>
              </a:solidFill>
              <a:latin typeface="Britannic Bold" pitchFamily="34" charset="0"/>
            </a:endParaRPr>
          </a:p>
        </p:txBody>
      </p:sp>
      <p:pic>
        <p:nvPicPr>
          <p:cNvPr id="12" name="Picture 11" descr="02COVER CUNA MAESTROS B-2.jpg"/>
          <p:cNvPicPr>
            <a:picLocks noChangeAspect="1"/>
          </p:cNvPicPr>
          <p:nvPr/>
        </p:nvPicPr>
        <p:blipFill>
          <a:blip r:embed="rId4" cstate="print"/>
          <a:srcRect l="48333"/>
          <a:stretch>
            <a:fillRect/>
          </a:stretch>
        </p:blipFill>
        <p:spPr>
          <a:xfrm rot="669028">
            <a:off x="289707" y="283565"/>
            <a:ext cx="698955" cy="876322"/>
          </a:xfrm>
          <a:prstGeom prst="rect">
            <a:avLst/>
          </a:prstGeom>
        </p:spPr>
      </p:pic>
      <p:pic>
        <p:nvPicPr>
          <p:cNvPr id="13" name="Picture 12" descr="04COVER JARDIN INF MAESTROS B-2.jpg"/>
          <p:cNvPicPr>
            <a:picLocks noChangeAspect="1"/>
          </p:cNvPicPr>
          <p:nvPr/>
        </p:nvPicPr>
        <p:blipFill>
          <a:blip r:embed="rId5" cstate="print"/>
          <a:srcRect l="49167"/>
          <a:stretch>
            <a:fillRect/>
          </a:stretch>
        </p:blipFill>
        <p:spPr>
          <a:xfrm rot="734156">
            <a:off x="1227371" y="284268"/>
            <a:ext cx="697357" cy="870926"/>
          </a:xfrm>
          <a:prstGeom prst="rect">
            <a:avLst/>
          </a:prstGeom>
        </p:spPr>
      </p:pic>
      <p:pic>
        <p:nvPicPr>
          <p:cNvPr id="14" name="Picture 13" descr="06COVER PRIMARIOS MAESTROS B-2.jpg"/>
          <p:cNvPicPr>
            <a:picLocks noChangeAspect="1"/>
          </p:cNvPicPr>
          <p:nvPr/>
        </p:nvPicPr>
        <p:blipFill>
          <a:blip r:embed="rId6" cstate="print"/>
          <a:srcRect l="49167"/>
          <a:stretch>
            <a:fillRect/>
          </a:stretch>
        </p:blipFill>
        <p:spPr>
          <a:xfrm rot="701763">
            <a:off x="2218904" y="242236"/>
            <a:ext cx="710901" cy="914400"/>
          </a:xfrm>
          <a:prstGeom prst="rect">
            <a:avLst/>
          </a:prstGeom>
        </p:spPr>
      </p:pic>
      <p:pic>
        <p:nvPicPr>
          <p:cNvPr id="16" name="Picture 15" descr="07COVER MENORES ALUMNOS B-2.jpg"/>
          <p:cNvPicPr>
            <a:picLocks noChangeAspect="1"/>
          </p:cNvPicPr>
          <p:nvPr/>
        </p:nvPicPr>
        <p:blipFill>
          <a:blip r:embed="rId7" cstate="print"/>
          <a:srcRect l="49167"/>
          <a:stretch>
            <a:fillRect/>
          </a:stretch>
        </p:blipFill>
        <p:spPr>
          <a:xfrm rot="623865">
            <a:off x="3197992" y="284329"/>
            <a:ext cx="697737" cy="881210"/>
          </a:xfrm>
          <a:prstGeom prst="rect">
            <a:avLst/>
          </a:prstGeom>
        </p:spPr>
      </p:pic>
      <p:pic>
        <p:nvPicPr>
          <p:cNvPr id="17" name="Picture 16" descr="09Cover Fereal net estudiantes esp 2 2009.jpg"/>
          <p:cNvPicPr>
            <a:picLocks noChangeAspect="1"/>
          </p:cNvPicPr>
          <p:nvPr/>
        </p:nvPicPr>
        <p:blipFill>
          <a:blip r:embed="rId8"/>
          <a:srcRect l="2374" t="50000" r="2374" b="2222"/>
          <a:stretch>
            <a:fillRect/>
          </a:stretch>
        </p:blipFill>
        <p:spPr>
          <a:xfrm>
            <a:off x="4128718" y="228600"/>
            <a:ext cx="962764" cy="713773"/>
          </a:xfrm>
          <a:prstGeom prst="rect">
            <a:avLst/>
          </a:prstGeom>
        </p:spPr>
      </p:pic>
      <p:pic>
        <p:nvPicPr>
          <p:cNvPr id="18" name="Picture 17" descr="11COVERJOVENES 2-2009.jpg"/>
          <p:cNvPicPr>
            <a:picLocks noChangeAspect="1"/>
          </p:cNvPicPr>
          <p:nvPr/>
        </p:nvPicPr>
        <p:blipFill>
          <a:blip r:embed="rId9" cstate="print"/>
          <a:stretch>
            <a:fillRect/>
          </a:stretch>
        </p:blipFill>
        <p:spPr>
          <a:xfrm rot="20770582">
            <a:off x="5282894" y="241049"/>
            <a:ext cx="596608" cy="920202"/>
          </a:xfrm>
          <a:prstGeom prst="rect">
            <a:avLst/>
          </a:prstGeom>
        </p:spPr>
      </p:pic>
      <p:pic>
        <p:nvPicPr>
          <p:cNvPr id="19" name="Picture 18" descr="12COVER UNIVERSITARIO 2-2009_Page_1.jpg"/>
          <p:cNvPicPr>
            <a:picLocks noChangeAspect="1"/>
          </p:cNvPicPr>
          <p:nvPr/>
        </p:nvPicPr>
        <p:blipFill>
          <a:blip r:embed="rId10" cstate="print"/>
          <a:srcRect l="49167"/>
          <a:stretch>
            <a:fillRect/>
          </a:stretch>
        </p:blipFill>
        <p:spPr>
          <a:xfrm rot="20916322">
            <a:off x="6025950" y="271729"/>
            <a:ext cx="617711" cy="895274"/>
          </a:xfrm>
          <a:prstGeom prst="rect">
            <a:avLst/>
          </a:prstGeom>
        </p:spPr>
      </p:pic>
      <p:pic>
        <p:nvPicPr>
          <p:cNvPr id="20" name="Picture 19" descr="13COVERSAQ 2009-2_Page_1.jpg"/>
          <p:cNvPicPr>
            <a:picLocks noChangeAspect="1"/>
          </p:cNvPicPr>
          <p:nvPr/>
        </p:nvPicPr>
        <p:blipFill>
          <a:blip r:embed="rId11" cstate="print"/>
          <a:srcRect l="49121" t="2222" b="2222"/>
          <a:stretch>
            <a:fillRect/>
          </a:stretch>
        </p:blipFill>
        <p:spPr>
          <a:xfrm rot="20775378">
            <a:off x="6802640" y="271840"/>
            <a:ext cx="598330" cy="889011"/>
          </a:xfrm>
          <a:prstGeom prst="rect">
            <a:avLst/>
          </a:prstGeom>
        </p:spPr>
      </p:pic>
      <p:pic>
        <p:nvPicPr>
          <p:cNvPr id="21" name="Picture 20" descr="14COVER Maestros 2009-02_Page_1.jpg"/>
          <p:cNvPicPr>
            <a:picLocks noChangeAspect="1"/>
          </p:cNvPicPr>
          <p:nvPr/>
        </p:nvPicPr>
        <p:blipFill>
          <a:blip r:embed="rId12" cstate="print"/>
          <a:srcRect l="49156" t="2222" r="1919" b="2222"/>
          <a:stretch>
            <a:fillRect/>
          </a:stretch>
        </p:blipFill>
        <p:spPr>
          <a:xfrm rot="20808928">
            <a:off x="7563755" y="228600"/>
            <a:ext cx="616688" cy="914400"/>
          </a:xfrm>
          <a:prstGeom prst="rect">
            <a:avLst/>
          </a:prstGeom>
        </p:spPr>
      </p:pic>
      <p:sp>
        <p:nvSpPr>
          <p:cNvPr id="23" name="TextBox 22"/>
          <p:cNvSpPr txBox="1"/>
          <p:nvPr/>
        </p:nvSpPr>
        <p:spPr>
          <a:xfrm>
            <a:off x="609600" y="4567535"/>
            <a:ext cx="7924800" cy="461665"/>
          </a:xfrm>
          <a:prstGeom prst="rect">
            <a:avLst/>
          </a:prstGeom>
          <a:noFill/>
        </p:spPr>
        <p:txBody>
          <a:bodyPr wrap="square" rtlCol="0">
            <a:spAutoFit/>
          </a:bodyPr>
          <a:lstStyle/>
          <a:p>
            <a:pPr algn="ctr"/>
            <a:r>
              <a:rPr lang="en-US" sz="2400" dirty="0" smtClean="0"/>
              <a:t>“No solo de pan vive el hombre” Mateo 4:4</a:t>
            </a:r>
            <a:endParaRPr lang="en-US" sz="2400" dirty="0"/>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descr="Miguel.jpg"/>
          <p:cNvPicPr>
            <a:picLocks noChangeAspect="1"/>
          </p:cNvPicPr>
          <p:nvPr/>
        </p:nvPicPr>
        <p:blipFill>
          <a:blip r:embed="rId2" cstate="print"/>
          <a:stretch>
            <a:fillRect/>
          </a:stretch>
        </p:blipFill>
        <p:spPr>
          <a:xfrm>
            <a:off x="1066800" y="1600200"/>
            <a:ext cx="3276600" cy="4499865"/>
          </a:xfrm>
          <a:prstGeom prst="rect">
            <a:avLst/>
          </a:prstGeom>
          <a:effectLst>
            <a:reflection blurRad="6350" stA="52000" endA="300" endPos="35000" dir="5400000" sy="-100000" algn="bl" rotWithShape="0"/>
          </a:effectLst>
        </p:spPr>
      </p:pic>
      <p:sp>
        <p:nvSpPr>
          <p:cNvPr id="3" name="Text Placeholder 7"/>
          <p:cNvSpPr txBox="1">
            <a:spLocks/>
          </p:cNvSpPr>
          <p:nvPr/>
        </p:nvSpPr>
        <p:spPr>
          <a:xfrm>
            <a:off x="722312" y="457201"/>
            <a:ext cx="7812087" cy="1143000"/>
          </a:xfrm>
          <a:prstGeom prst="rect">
            <a:avLst/>
          </a:prstGeom>
        </p:spPr>
        <p:txBody>
          <a:bodyPr>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lang="es-ES_tradnl" sz="4800" b="1" dirty="0" smtClean="0">
                <a:effectLst>
                  <a:outerShdw blurRad="38100" dist="38100" dir="2700000" algn="tl">
                    <a:srgbClr val="000000">
                      <a:alpha val="43137"/>
                    </a:srgbClr>
                  </a:outerShdw>
                </a:effectLst>
              </a:rPr>
              <a:t>Libro del año para los niños</a:t>
            </a:r>
            <a:endParaRPr kumimoji="0" lang="en-US" sz="4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pic>
        <p:nvPicPr>
          <p:cNvPr id="1026" name="Picture 2" descr="http://www.adventistbookcenter.com/Product_Info/Big_Photos/0816317593big.jpg"/>
          <p:cNvPicPr>
            <a:picLocks noChangeAspect="1" noChangeArrowheads="1"/>
          </p:cNvPicPr>
          <p:nvPr/>
        </p:nvPicPr>
        <p:blipFill>
          <a:blip r:embed="rId3"/>
          <a:srcRect/>
          <a:stretch>
            <a:fillRect/>
          </a:stretch>
        </p:blipFill>
        <p:spPr bwMode="auto">
          <a:xfrm>
            <a:off x="5499354" y="2133600"/>
            <a:ext cx="2577846" cy="3886200"/>
          </a:xfrm>
          <a:prstGeom prst="rect">
            <a:avLst/>
          </a:prstGeom>
          <a:noFill/>
          <a:effectLst>
            <a:reflection blurRad="6350" stA="52000" endA="300" endPos="35000" dir="5400000" sy="-100000" algn="bl" rotWithShape="0"/>
          </a:effectLst>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ep.yimg.com/ca/I/yhst-51439230979280_2219_32209926%20"/>
          <p:cNvPicPr>
            <a:picLocks noChangeAspect="1" noChangeArrowheads="1"/>
          </p:cNvPicPr>
          <p:nvPr/>
        </p:nvPicPr>
        <p:blipFill>
          <a:blip r:embed="rId2"/>
          <a:srcRect/>
          <a:stretch>
            <a:fillRect/>
          </a:stretch>
        </p:blipFill>
        <p:spPr bwMode="auto">
          <a:xfrm>
            <a:off x="228600" y="228600"/>
            <a:ext cx="2851508" cy="4130615"/>
          </a:xfrm>
          <a:prstGeom prst="rect">
            <a:avLst/>
          </a:prstGeom>
          <a:noFill/>
        </p:spPr>
      </p:pic>
      <p:pic>
        <p:nvPicPr>
          <p:cNvPr id="1028" name="Picture 4" descr="http://ep.yimg.com/ca/I/yhst-51439230979280_2219_13394468"/>
          <p:cNvPicPr>
            <a:picLocks noChangeAspect="1" noChangeArrowheads="1"/>
          </p:cNvPicPr>
          <p:nvPr/>
        </p:nvPicPr>
        <p:blipFill>
          <a:blip r:embed="rId3"/>
          <a:srcRect/>
          <a:stretch>
            <a:fillRect/>
          </a:stretch>
        </p:blipFill>
        <p:spPr bwMode="auto">
          <a:xfrm>
            <a:off x="3200400" y="1447800"/>
            <a:ext cx="2851509" cy="4155056"/>
          </a:xfrm>
          <a:prstGeom prst="rect">
            <a:avLst/>
          </a:prstGeom>
          <a:noFill/>
        </p:spPr>
      </p:pic>
      <p:pic>
        <p:nvPicPr>
          <p:cNvPr id="1030" name="Picture 6" descr="http://ep.yimg.com/ca/I/yhst-51439230979280_2219_67238832%20"/>
          <p:cNvPicPr>
            <a:picLocks noChangeAspect="1" noChangeArrowheads="1"/>
          </p:cNvPicPr>
          <p:nvPr/>
        </p:nvPicPr>
        <p:blipFill>
          <a:blip r:embed="rId4"/>
          <a:srcRect/>
          <a:stretch>
            <a:fillRect/>
          </a:stretch>
        </p:blipFill>
        <p:spPr bwMode="auto">
          <a:xfrm>
            <a:off x="6172200" y="2362200"/>
            <a:ext cx="2851509" cy="3886200"/>
          </a:xfrm>
          <a:prstGeom prst="rect">
            <a:avLst/>
          </a:prstGeom>
          <a:noFill/>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latin typeface="Britannic Bold" pitchFamily="34" charset="0"/>
              </a:rPr>
              <a:t>De recién nacidos a 2 años</a:t>
            </a:r>
            <a:endParaRPr lang="en-US" dirty="0">
              <a:latin typeface="Britannic Bold" pitchFamily="34" charset="0"/>
            </a:endParaRPr>
          </a:p>
        </p:txBody>
      </p:sp>
      <p:pic>
        <p:nvPicPr>
          <p:cNvPr id="8" name="Picture 2"/>
          <p:cNvPicPr>
            <a:picLocks noChangeAspect="1" noChangeArrowheads="1"/>
          </p:cNvPicPr>
          <p:nvPr/>
        </p:nvPicPr>
        <p:blipFill>
          <a:blip r:embed="rId3"/>
          <a:srcRect l="30673" t="12500" r="29795" b="4688"/>
          <a:stretch>
            <a:fillRect/>
          </a:stretch>
        </p:blipFill>
        <p:spPr bwMode="auto">
          <a:xfrm>
            <a:off x="457200" y="1711960"/>
            <a:ext cx="2642750" cy="3112571"/>
          </a:xfrm>
          <a:prstGeom prst="rect">
            <a:avLst/>
          </a:prstGeom>
          <a:noFill/>
          <a:ln w="9525">
            <a:noFill/>
            <a:miter lim="800000"/>
            <a:headEnd/>
            <a:tailEnd/>
          </a:ln>
          <a:effectLst/>
        </p:spPr>
      </p:pic>
      <p:pic>
        <p:nvPicPr>
          <p:cNvPr id="9" name="Picture Placeholder 11" descr="02COVER CUNA MAESTROS B-2.jpg"/>
          <p:cNvPicPr>
            <a:picLocks noChangeAspect="1"/>
          </p:cNvPicPr>
          <p:nvPr/>
        </p:nvPicPr>
        <p:blipFill>
          <a:blip r:embed="rId4" cstate="print"/>
          <a:srcRect l="51190" t="380"/>
          <a:stretch>
            <a:fillRect/>
          </a:stretch>
        </p:blipFill>
        <p:spPr>
          <a:xfrm>
            <a:off x="6276172" y="3390626"/>
            <a:ext cx="2334428" cy="3086374"/>
          </a:xfrm>
          <a:prstGeom prst="rect">
            <a:avLst/>
          </a:prstGeom>
        </p:spPr>
      </p:pic>
      <p:pic>
        <p:nvPicPr>
          <p:cNvPr id="10" name="Picture 9" descr="BEGINNER ALUMNOS.jpg"/>
          <p:cNvPicPr>
            <a:picLocks noChangeAspect="1"/>
          </p:cNvPicPr>
          <p:nvPr/>
        </p:nvPicPr>
        <p:blipFill>
          <a:blip r:embed="rId5" cstate="print"/>
          <a:stretch>
            <a:fillRect/>
          </a:stretch>
        </p:blipFill>
        <p:spPr>
          <a:xfrm>
            <a:off x="3352134" y="2473960"/>
            <a:ext cx="2650452" cy="311257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ppt_w*0.05"/>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anim calcmode="lin" valueType="num">
                                      <p:cBhvr>
                                        <p:cTn id="9" dur="500" fill="hold"/>
                                        <p:tgtEl>
                                          <p:spTgt spid="10"/>
                                        </p:tgtEl>
                                        <p:attrNameLst>
                                          <p:attrName>ppt_x</p:attrName>
                                        </p:attrNameLst>
                                      </p:cBhvr>
                                      <p:tavLst>
                                        <p:tav tm="0">
                                          <p:val>
                                            <p:strVal val="#ppt_x-.2"/>
                                          </p:val>
                                        </p:tav>
                                        <p:tav tm="100000">
                                          <p:val>
                                            <p:strVal val="#ppt_x"/>
                                          </p:val>
                                        </p:tav>
                                      </p:tavLst>
                                    </p:anim>
                                    <p:anim calcmode="lin" valueType="num">
                                      <p:cBhvr>
                                        <p:cTn id="10" dur="500" fill="hold"/>
                                        <p:tgtEl>
                                          <p:spTgt spid="10"/>
                                        </p:tgtEl>
                                        <p:attrNameLst>
                                          <p:attrName>ppt_y</p:attrName>
                                        </p:attrNameLst>
                                      </p:cBhvr>
                                      <p:tavLst>
                                        <p:tav tm="0">
                                          <p:val>
                                            <p:strVal val="#ppt_y"/>
                                          </p:val>
                                        </p:tav>
                                        <p:tav tm="100000">
                                          <p:val>
                                            <p:strVal val="#ppt_y"/>
                                          </p:val>
                                        </p:tav>
                                      </p:tavLst>
                                    </p:anim>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l="36896" t="22917" r="37921" b="17708"/>
          <a:stretch>
            <a:fillRect/>
          </a:stretch>
        </p:blipFill>
        <p:spPr bwMode="auto">
          <a:xfrm>
            <a:off x="6019800" y="2514600"/>
            <a:ext cx="2875548" cy="4114800"/>
          </a:xfrm>
          <a:prstGeom prst="rect">
            <a:avLst/>
          </a:prstGeom>
          <a:noFill/>
          <a:ln w="9525">
            <a:noFill/>
            <a:miter lim="800000"/>
            <a:headEnd/>
            <a:tailEnd/>
          </a:ln>
          <a:effectLst/>
        </p:spPr>
      </p:pic>
      <p:pic>
        <p:nvPicPr>
          <p:cNvPr id="3" name="Picture 2"/>
          <p:cNvPicPr>
            <a:picLocks noChangeAspect="1" noChangeArrowheads="1"/>
          </p:cNvPicPr>
          <p:nvPr/>
        </p:nvPicPr>
        <p:blipFill>
          <a:blip r:embed="rId3"/>
          <a:srcRect l="47438" t="22917" r="27379" b="9375"/>
          <a:stretch>
            <a:fillRect/>
          </a:stretch>
        </p:blipFill>
        <p:spPr bwMode="auto">
          <a:xfrm>
            <a:off x="3221501" y="1371600"/>
            <a:ext cx="2722099" cy="4114800"/>
          </a:xfrm>
          <a:prstGeom prst="rect">
            <a:avLst/>
          </a:prstGeom>
          <a:noFill/>
          <a:ln w="9525">
            <a:noFill/>
            <a:miter lim="800000"/>
            <a:headEnd/>
            <a:tailEnd/>
          </a:ln>
          <a:effectLst/>
        </p:spPr>
      </p:pic>
      <p:pic>
        <p:nvPicPr>
          <p:cNvPr id="4" name="Picture 2"/>
          <p:cNvPicPr>
            <a:picLocks noChangeAspect="1" noChangeArrowheads="1"/>
          </p:cNvPicPr>
          <p:nvPr/>
        </p:nvPicPr>
        <p:blipFill>
          <a:blip r:embed="rId4"/>
          <a:srcRect l="33382" t="12500" r="42606" b="29167"/>
          <a:stretch>
            <a:fillRect/>
          </a:stretch>
        </p:blipFill>
        <p:spPr bwMode="auto">
          <a:xfrm>
            <a:off x="228601" y="304800"/>
            <a:ext cx="2895600" cy="41148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 IADPA.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590800" y="609600"/>
            <a:ext cx="3944179" cy="5562600"/>
          </a:xfrm>
          <a:prstGeom prst="rect">
            <a:avLst/>
          </a:prstGeom>
          <a:noFill/>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latin typeface="Britannic Bold" pitchFamily="34" charset="0"/>
              </a:rPr>
              <a:t>De 3 a 5 años</a:t>
            </a:r>
            <a:endParaRPr lang="en-US" dirty="0">
              <a:latin typeface="Britannic Bold" pitchFamily="34" charset="0"/>
            </a:endParaRPr>
          </a:p>
        </p:txBody>
      </p:sp>
      <p:pic>
        <p:nvPicPr>
          <p:cNvPr id="5" name="Picture Placeholder 11" descr="02COVER CUNA MAESTROS B-2.jpg"/>
          <p:cNvPicPr>
            <a:picLocks noChangeAspect="1"/>
          </p:cNvPicPr>
          <p:nvPr/>
        </p:nvPicPr>
        <p:blipFill>
          <a:blip r:embed="rId3"/>
          <a:srcRect l="51190" t="-630"/>
          <a:stretch>
            <a:fillRect/>
          </a:stretch>
        </p:blipFill>
        <p:spPr>
          <a:xfrm>
            <a:off x="6278923" y="3211226"/>
            <a:ext cx="2596239" cy="3398152"/>
          </a:xfrm>
          <a:prstGeom prst="rect">
            <a:avLst/>
          </a:prstGeom>
        </p:spPr>
      </p:pic>
      <p:pic>
        <p:nvPicPr>
          <p:cNvPr id="8" name="Picture 7" descr="KINDERGARTEN ALUMNOS.jpg"/>
          <p:cNvPicPr>
            <a:picLocks noChangeAspect="1"/>
          </p:cNvPicPr>
          <p:nvPr/>
        </p:nvPicPr>
        <p:blipFill>
          <a:blip r:embed="rId4" cstate="print"/>
          <a:stretch>
            <a:fillRect/>
          </a:stretch>
        </p:blipFill>
        <p:spPr>
          <a:xfrm>
            <a:off x="3212542" y="2438400"/>
            <a:ext cx="2807258" cy="3279460"/>
          </a:xfrm>
          <a:prstGeom prst="rect">
            <a:avLst/>
          </a:prstGeom>
        </p:spPr>
      </p:pic>
      <p:pic>
        <p:nvPicPr>
          <p:cNvPr id="9" name="Picture 3"/>
          <p:cNvPicPr>
            <a:picLocks noChangeAspect="1" noChangeArrowheads="1"/>
          </p:cNvPicPr>
          <p:nvPr/>
        </p:nvPicPr>
        <p:blipFill>
          <a:blip r:embed="rId5"/>
          <a:srcRect l="30673" t="12500" r="28917" b="4688"/>
          <a:stretch>
            <a:fillRect/>
          </a:stretch>
        </p:blipFill>
        <p:spPr bwMode="auto">
          <a:xfrm>
            <a:off x="155829" y="1828800"/>
            <a:ext cx="2815971" cy="324449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0.05"/>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 calcmode="lin" valueType="num">
                                      <p:cBhvr>
                                        <p:cTn id="9" dur="500" fill="hold"/>
                                        <p:tgtEl>
                                          <p:spTgt spid="8"/>
                                        </p:tgtEl>
                                        <p:attrNameLst>
                                          <p:attrName>ppt_x</p:attrName>
                                        </p:attrNameLst>
                                      </p:cBhvr>
                                      <p:tavLst>
                                        <p:tav tm="0">
                                          <p:val>
                                            <p:strVal val="#ppt_x-.2"/>
                                          </p:val>
                                        </p:tav>
                                        <p:tav tm="100000">
                                          <p:val>
                                            <p:strVal val="#ppt_x"/>
                                          </p:val>
                                        </p:tav>
                                      </p:tavLst>
                                    </p:anim>
                                    <p:anim calcmode="lin" valueType="num">
                                      <p:cBhvr>
                                        <p:cTn id="10" dur="500" fill="hold"/>
                                        <p:tgtEl>
                                          <p:spTgt spid="8"/>
                                        </p:tgtEl>
                                        <p:attrNameLst>
                                          <p:attrName>ppt_y</p:attrName>
                                        </p:attrNameLst>
                                      </p:cBhvr>
                                      <p:tavLst>
                                        <p:tav tm="0">
                                          <p:val>
                                            <p:strVal val="#ppt_y"/>
                                          </p:val>
                                        </p:tav>
                                        <p:tav tm="100000">
                                          <p:val>
                                            <p:strVal val="#ppt_y"/>
                                          </p:val>
                                        </p:tav>
                                      </p:tavLst>
                                    </p:anim>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latin typeface="Britannic Bold" pitchFamily="34" charset="0"/>
              </a:rPr>
              <a:t>De 6 a 9 años</a:t>
            </a:r>
            <a:endParaRPr lang="en-US" dirty="0">
              <a:latin typeface="Britannic Bold" pitchFamily="34" charset="0"/>
            </a:endParaRPr>
          </a:p>
        </p:txBody>
      </p:sp>
      <p:pic>
        <p:nvPicPr>
          <p:cNvPr id="5" name="Picture Placeholder 11" descr="02COVER CUNA MAESTROS B-2.jpg"/>
          <p:cNvPicPr>
            <a:picLocks noChangeAspect="1"/>
          </p:cNvPicPr>
          <p:nvPr/>
        </p:nvPicPr>
        <p:blipFill>
          <a:blip r:embed="rId3"/>
          <a:srcRect l="51226" t="-630"/>
          <a:stretch>
            <a:fillRect/>
          </a:stretch>
        </p:blipFill>
        <p:spPr>
          <a:xfrm>
            <a:off x="6172200" y="3048000"/>
            <a:ext cx="2596602" cy="3502853"/>
          </a:xfrm>
          <a:prstGeom prst="rect">
            <a:avLst/>
          </a:prstGeom>
        </p:spPr>
      </p:pic>
      <p:pic>
        <p:nvPicPr>
          <p:cNvPr id="8" name="Picture 7" descr="PRIMARY ALUMNOS.jpg"/>
          <p:cNvPicPr>
            <a:picLocks noChangeAspect="1"/>
          </p:cNvPicPr>
          <p:nvPr/>
        </p:nvPicPr>
        <p:blipFill>
          <a:blip r:embed="rId4" cstate="print"/>
          <a:stretch>
            <a:fillRect/>
          </a:stretch>
        </p:blipFill>
        <p:spPr>
          <a:xfrm>
            <a:off x="3276600" y="2286000"/>
            <a:ext cx="2615009" cy="3492559"/>
          </a:xfrm>
          <a:prstGeom prst="rect">
            <a:avLst/>
          </a:prstGeom>
        </p:spPr>
      </p:pic>
      <p:pic>
        <p:nvPicPr>
          <p:cNvPr id="9" name="Picture 3"/>
          <p:cNvPicPr>
            <a:picLocks noChangeAspect="1" noChangeArrowheads="1"/>
          </p:cNvPicPr>
          <p:nvPr/>
        </p:nvPicPr>
        <p:blipFill>
          <a:blip r:embed="rId5"/>
          <a:srcRect l="33309" t="12500" r="31552" b="6250"/>
          <a:stretch>
            <a:fillRect/>
          </a:stretch>
        </p:blipFill>
        <p:spPr bwMode="auto">
          <a:xfrm>
            <a:off x="278002" y="1828800"/>
            <a:ext cx="2693798" cy="350520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0.05"/>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 calcmode="lin" valueType="num">
                                      <p:cBhvr>
                                        <p:cTn id="9" dur="500" fill="hold"/>
                                        <p:tgtEl>
                                          <p:spTgt spid="8"/>
                                        </p:tgtEl>
                                        <p:attrNameLst>
                                          <p:attrName>ppt_x</p:attrName>
                                        </p:attrNameLst>
                                      </p:cBhvr>
                                      <p:tavLst>
                                        <p:tav tm="0">
                                          <p:val>
                                            <p:strVal val="#ppt_x-.2"/>
                                          </p:val>
                                        </p:tav>
                                        <p:tav tm="100000">
                                          <p:val>
                                            <p:strVal val="#ppt_x"/>
                                          </p:val>
                                        </p:tav>
                                      </p:tavLst>
                                    </p:anim>
                                    <p:anim calcmode="lin" valueType="num">
                                      <p:cBhvr>
                                        <p:cTn id="10" dur="500" fill="hold"/>
                                        <p:tgtEl>
                                          <p:spTgt spid="8"/>
                                        </p:tgtEl>
                                        <p:attrNameLst>
                                          <p:attrName>ppt_y</p:attrName>
                                        </p:attrNameLst>
                                      </p:cBhvr>
                                      <p:tavLst>
                                        <p:tav tm="0">
                                          <p:val>
                                            <p:strVal val="#ppt_y"/>
                                          </p:val>
                                        </p:tav>
                                        <p:tav tm="100000">
                                          <p:val>
                                            <p:strVal val="#ppt_y"/>
                                          </p:val>
                                        </p:tav>
                                      </p:tavLst>
                                    </p:anim>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latin typeface="Britannic Bold" pitchFamily="34" charset="0"/>
              </a:rPr>
              <a:t>De 10 a 12 años</a:t>
            </a:r>
            <a:endParaRPr lang="en-US" dirty="0">
              <a:latin typeface="Britannic Bold" pitchFamily="34" charset="0"/>
            </a:endParaRPr>
          </a:p>
        </p:txBody>
      </p:sp>
      <p:pic>
        <p:nvPicPr>
          <p:cNvPr id="5" name="Picture Placeholder 11" descr="02COVER CUNA MAESTROS B-2.jpg"/>
          <p:cNvPicPr>
            <a:picLocks noChangeAspect="1"/>
          </p:cNvPicPr>
          <p:nvPr/>
        </p:nvPicPr>
        <p:blipFill>
          <a:blip r:embed="rId3"/>
          <a:srcRect l="51226" t="346"/>
          <a:stretch>
            <a:fillRect/>
          </a:stretch>
        </p:blipFill>
        <p:spPr>
          <a:xfrm>
            <a:off x="5992739" y="2995554"/>
            <a:ext cx="2770261" cy="3633846"/>
          </a:xfrm>
          <a:prstGeom prst="rect">
            <a:avLst/>
          </a:prstGeom>
        </p:spPr>
      </p:pic>
      <p:pic>
        <p:nvPicPr>
          <p:cNvPr id="8" name="Picture 7" descr="POWERPOINTS MAESTROS.jpg"/>
          <p:cNvPicPr>
            <a:picLocks noChangeAspect="1"/>
          </p:cNvPicPr>
          <p:nvPr/>
        </p:nvPicPr>
        <p:blipFill>
          <a:blip r:embed="rId4" cstate="print"/>
          <a:stretch>
            <a:fillRect/>
          </a:stretch>
        </p:blipFill>
        <p:spPr>
          <a:xfrm>
            <a:off x="3055264" y="2438400"/>
            <a:ext cx="2812136" cy="3649302"/>
          </a:xfrm>
          <a:prstGeom prst="rect">
            <a:avLst/>
          </a:prstGeom>
        </p:spPr>
      </p:pic>
      <p:pic>
        <p:nvPicPr>
          <p:cNvPr id="9" name="Picture 2"/>
          <p:cNvPicPr>
            <a:picLocks noChangeAspect="1" noChangeArrowheads="1"/>
          </p:cNvPicPr>
          <p:nvPr/>
        </p:nvPicPr>
        <p:blipFill>
          <a:blip r:embed="rId5"/>
          <a:srcRect l="51757" t="12500" r="13982" b="6250"/>
          <a:stretch>
            <a:fillRect/>
          </a:stretch>
        </p:blipFill>
        <p:spPr bwMode="auto">
          <a:xfrm>
            <a:off x="176512" y="1828800"/>
            <a:ext cx="2719088" cy="3625451"/>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0.05"/>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 calcmode="lin" valueType="num">
                                      <p:cBhvr>
                                        <p:cTn id="9" dur="500" fill="hold"/>
                                        <p:tgtEl>
                                          <p:spTgt spid="8"/>
                                        </p:tgtEl>
                                        <p:attrNameLst>
                                          <p:attrName>ppt_x</p:attrName>
                                        </p:attrNameLst>
                                      </p:cBhvr>
                                      <p:tavLst>
                                        <p:tav tm="0">
                                          <p:val>
                                            <p:strVal val="#ppt_x-.2"/>
                                          </p:val>
                                        </p:tav>
                                        <p:tav tm="100000">
                                          <p:val>
                                            <p:strVal val="#ppt_x"/>
                                          </p:val>
                                        </p:tav>
                                      </p:tavLst>
                                    </p:anim>
                                    <p:anim calcmode="lin" valueType="num">
                                      <p:cBhvr>
                                        <p:cTn id="10" dur="500" fill="hold"/>
                                        <p:tgtEl>
                                          <p:spTgt spid="8"/>
                                        </p:tgtEl>
                                        <p:attrNameLst>
                                          <p:attrName>ppt_y</p:attrName>
                                        </p:attrNameLst>
                                      </p:cBhvr>
                                      <p:tavLst>
                                        <p:tav tm="0">
                                          <p:val>
                                            <p:strVal val="#ppt_y"/>
                                          </p:val>
                                        </p:tav>
                                        <p:tav tm="100000">
                                          <p:val>
                                            <p:strVal val="#ppt_y"/>
                                          </p:val>
                                        </p:tav>
                                      </p:tavLst>
                                    </p:anim>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latin typeface="Britannic Bold" pitchFamily="34" charset="0"/>
              </a:rPr>
              <a:t>De 13 a 14 años</a:t>
            </a:r>
            <a:endParaRPr lang="en-US" dirty="0">
              <a:latin typeface="Britannic Bold" pitchFamily="34" charset="0"/>
            </a:endParaRPr>
          </a:p>
        </p:txBody>
      </p:sp>
      <p:pic>
        <p:nvPicPr>
          <p:cNvPr id="7" name="Picture 3"/>
          <p:cNvPicPr>
            <a:picLocks noChangeAspect="1" noChangeArrowheads="1"/>
          </p:cNvPicPr>
          <p:nvPr/>
        </p:nvPicPr>
        <p:blipFill>
          <a:blip r:embed="rId3"/>
          <a:srcRect l="50000" t="8000" r="6250" b="4000"/>
          <a:stretch>
            <a:fillRect/>
          </a:stretch>
        </p:blipFill>
        <p:spPr bwMode="auto">
          <a:xfrm>
            <a:off x="6096000" y="2971800"/>
            <a:ext cx="2712028" cy="3505200"/>
          </a:xfrm>
          <a:prstGeom prst="rect">
            <a:avLst/>
          </a:prstGeom>
          <a:noFill/>
          <a:ln w="9525">
            <a:noFill/>
            <a:miter lim="800000"/>
            <a:headEnd/>
            <a:tailEnd/>
          </a:ln>
          <a:effectLst/>
        </p:spPr>
      </p:pic>
      <p:pic>
        <p:nvPicPr>
          <p:cNvPr id="9" name="Picture 8" descr="REALTIMEFAITH MAESTROS.jpg"/>
          <p:cNvPicPr>
            <a:picLocks noChangeAspect="1"/>
          </p:cNvPicPr>
          <p:nvPr/>
        </p:nvPicPr>
        <p:blipFill>
          <a:blip r:embed="rId4" cstate="print"/>
          <a:stretch>
            <a:fillRect/>
          </a:stretch>
        </p:blipFill>
        <p:spPr>
          <a:xfrm>
            <a:off x="3048000" y="2438400"/>
            <a:ext cx="2730984" cy="3549830"/>
          </a:xfrm>
          <a:prstGeom prst="rect">
            <a:avLst/>
          </a:prstGeom>
        </p:spPr>
      </p:pic>
      <p:pic>
        <p:nvPicPr>
          <p:cNvPr id="10" name="Picture 4"/>
          <p:cNvPicPr>
            <a:picLocks noChangeAspect="1" noChangeArrowheads="1"/>
          </p:cNvPicPr>
          <p:nvPr/>
        </p:nvPicPr>
        <p:blipFill>
          <a:blip r:embed="rId5"/>
          <a:srcRect l="50000" t="12500" r="13104" b="6250"/>
          <a:stretch>
            <a:fillRect/>
          </a:stretch>
        </p:blipFill>
        <p:spPr bwMode="auto">
          <a:xfrm>
            <a:off x="152401" y="1752600"/>
            <a:ext cx="2590800" cy="3392714"/>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ppt_w*0.05"/>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anim calcmode="lin" valueType="num">
                                      <p:cBhvr>
                                        <p:cTn id="9" dur="500" fill="hold"/>
                                        <p:tgtEl>
                                          <p:spTgt spid="9"/>
                                        </p:tgtEl>
                                        <p:attrNameLst>
                                          <p:attrName>ppt_x</p:attrName>
                                        </p:attrNameLst>
                                      </p:cBhvr>
                                      <p:tavLst>
                                        <p:tav tm="0">
                                          <p:val>
                                            <p:strVal val="#ppt_x-.2"/>
                                          </p:val>
                                        </p:tav>
                                        <p:tav tm="100000">
                                          <p:val>
                                            <p:strVal val="#ppt_x"/>
                                          </p:val>
                                        </p:tav>
                                      </p:tavLst>
                                    </p:anim>
                                    <p:anim calcmode="lin" valueType="num">
                                      <p:cBhvr>
                                        <p:cTn id="10" dur="500" fill="hold"/>
                                        <p:tgtEl>
                                          <p:spTgt spid="9"/>
                                        </p:tgtEl>
                                        <p:attrNameLst>
                                          <p:attrName>ppt_y</p:attrName>
                                        </p:attrNameLst>
                                      </p:cBhvr>
                                      <p:tavLst>
                                        <p:tav tm="0">
                                          <p:val>
                                            <p:strVal val="#ppt_y"/>
                                          </p:val>
                                        </p:tav>
                                        <p:tav tm="100000">
                                          <p:val>
                                            <p:strVal val="#ppt_y"/>
                                          </p:val>
                                        </p:tav>
                                      </p:tavLst>
                                    </p:anim>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95400" y="228600"/>
            <a:ext cx="6553200" cy="869950"/>
          </a:xfrm>
        </p:spPr>
        <p:txBody>
          <a:bodyPr>
            <a:noAutofit/>
          </a:bodyPr>
          <a:lstStyle/>
          <a:p>
            <a:r>
              <a:rPr lang="es-ES" sz="4000" dirty="0" smtClean="0">
                <a:solidFill>
                  <a:schemeClr val="tx1"/>
                </a:solidFill>
                <a:latin typeface="Britannic Bold" pitchFamily="34" charset="0"/>
              </a:rPr>
              <a:t>GUÍA DE ESTUDIO - ALUMNO</a:t>
            </a:r>
            <a:endParaRPr lang="en-US" sz="4000" dirty="0">
              <a:solidFill>
                <a:schemeClr val="tx1"/>
              </a:solidFill>
              <a:latin typeface="Britannic Bold" pitchFamily="34" charset="0"/>
            </a:endParaRPr>
          </a:p>
        </p:txBody>
      </p:sp>
      <p:pic>
        <p:nvPicPr>
          <p:cNvPr id="7" name="Picture 2"/>
          <p:cNvPicPr>
            <a:picLocks noChangeAspect="1" noChangeArrowheads="1"/>
          </p:cNvPicPr>
          <p:nvPr/>
        </p:nvPicPr>
        <p:blipFill>
          <a:blip r:embed="rId3"/>
          <a:srcRect l="33125" t="53000" r="31875" b="4000"/>
          <a:stretch>
            <a:fillRect/>
          </a:stretch>
        </p:blipFill>
        <p:spPr bwMode="auto">
          <a:xfrm>
            <a:off x="5486400" y="1295400"/>
            <a:ext cx="3125931" cy="2400268"/>
          </a:xfrm>
          <a:prstGeom prst="rect">
            <a:avLst/>
          </a:prstGeom>
          <a:noFill/>
          <a:ln w="9525">
            <a:noFill/>
            <a:miter lim="800000"/>
            <a:headEnd/>
            <a:tailEnd/>
          </a:ln>
          <a:effectLst/>
        </p:spPr>
      </p:pic>
      <p:pic>
        <p:nvPicPr>
          <p:cNvPr id="6" name="Picture 5" descr="REALTIMEFAITH ALUMNOS.jpg"/>
          <p:cNvPicPr>
            <a:picLocks noChangeAspect="1"/>
          </p:cNvPicPr>
          <p:nvPr/>
        </p:nvPicPr>
        <p:blipFill>
          <a:blip r:embed="rId4" cstate="print"/>
          <a:stretch>
            <a:fillRect/>
          </a:stretch>
        </p:blipFill>
        <p:spPr>
          <a:xfrm rot="5400000">
            <a:off x="3459685" y="3550715"/>
            <a:ext cx="2296603" cy="3119973"/>
          </a:xfrm>
          <a:prstGeom prst="rect">
            <a:avLst/>
          </a:prstGeom>
        </p:spPr>
      </p:pic>
      <p:pic>
        <p:nvPicPr>
          <p:cNvPr id="8" name="Picture 2"/>
          <p:cNvPicPr>
            <a:picLocks noChangeAspect="1" noChangeArrowheads="1"/>
          </p:cNvPicPr>
          <p:nvPr/>
        </p:nvPicPr>
        <p:blipFill>
          <a:blip r:embed="rId5" cstate="print"/>
          <a:srcRect l="30010" t="12500" r="28038" b="32813"/>
          <a:stretch>
            <a:fillRect/>
          </a:stretch>
        </p:blipFill>
        <p:spPr bwMode="auto">
          <a:xfrm>
            <a:off x="457200" y="1219200"/>
            <a:ext cx="3134834" cy="2297492"/>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0.05"/>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 calcmode="lin" valueType="num">
                                      <p:cBhvr>
                                        <p:cTn id="9" dur="500" fill="hold"/>
                                        <p:tgtEl>
                                          <p:spTgt spid="6"/>
                                        </p:tgtEl>
                                        <p:attrNameLst>
                                          <p:attrName>ppt_x</p:attrName>
                                        </p:attrNameLst>
                                      </p:cBhvr>
                                      <p:tavLst>
                                        <p:tav tm="0">
                                          <p:val>
                                            <p:strVal val="#ppt_x-.2"/>
                                          </p:val>
                                        </p:tav>
                                        <p:tav tm="100000">
                                          <p:val>
                                            <p:strVal val="#ppt_x"/>
                                          </p:val>
                                        </p:tav>
                                      </p:tavLst>
                                    </p:anim>
                                    <p:anim calcmode="lin" valueType="num">
                                      <p:cBhvr>
                                        <p:cTn id="10" dur="500" fill="hold"/>
                                        <p:tgtEl>
                                          <p:spTgt spid="6"/>
                                        </p:tgtEl>
                                        <p:attrNameLst>
                                          <p:attrName>ppt_y</p:attrName>
                                        </p:attrNameLst>
                                      </p:cBhvr>
                                      <p:tavLst>
                                        <p:tav tm="0">
                                          <p:val>
                                            <p:strVal val="#ppt_y"/>
                                          </p:val>
                                        </p:tav>
                                        <p:tav tm="100000">
                                          <p:val>
                                            <p:strVal val="#ppt_y"/>
                                          </p:val>
                                        </p:tav>
                                      </p:tavLst>
                                    </p:anim>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09800" y="228600"/>
            <a:ext cx="6553200" cy="869950"/>
          </a:xfrm>
        </p:spPr>
        <p:txBody>
          <a:bodyPr>
            <a:noAutofit/>
          </a:bodyPr>
          <a:lstStyle/>
          <a:p>
            <a:r>
              <a:rPr lang="es-ES" sz="4000" dirty="0" smtClean="0">
                <a:solidFill>
                  <a:schemeClr val="tx1"/>
                </a:solidFill>
                <a:latin typeface="Britannic Bold" pitchFamily="34" charset="0"/>
              </a:rPr>
              <a:t>GUÍA DE ESTUDIO - ALUMNO</a:t>
            </a:r>
            <a:endParaRPr lang="en-US" sz="4000" dirty="0">
              <a:solidFill>
                <a:schemeClr val="tx1"/>
              </a:solidFill>
              <a:latin typeface="Britannic Bold" pitchFamily="34" charset="0"/>
            </a:endParaRPr>
          </a:p>
        </p:txBody>
      </p:sp>
      <p:sp>
        <p:nvSpPr>
          <p:cNvPr id="6" name="Content Placeholder 5"/>
          <p:cNvSpPr>
            <a:spLocks noGrp="1"/>
          </p:cNvSpPr>
          <p:nvPr>
            <p:ph sz="quarter" idx="4294967295"/>
          </p:nvPr>
        </p:nvSpPr>
        <p:spPr>
          <a:xfrm>
            <a:off x="1371600" y="1371600"/>
            <a:ext cx="6400800" cy="762000"/>
          </a:xfrm>
          <a:noFill/>
          <a:ln>
            <a:noFill/>
          </a:ln>
        </p:spPr>
        <p:style>
          <a:lnRef idx="1">
            <a:schemeClr val="accent2"/>
          </a:lnRef>
          <a:fillRef idx="2">
            <a:schemeClr val="accent2"/>
          </a:fillRef>
          <a:effectRef idx="1">
            <a:schemeClr val="accent2"/>
          </a:effectRef>
          <a:fontRef idx="minor">
            <a:schemeClr val="dk1"/>
          </a:fontRef>
        </p:style>
        <p:txBody>
          <a:bodyPr>
            <a:normAutofit/>
          </a:bodyPr>
          <a:lstStyle/>
          <a:p>
            <a:pPr algn="ctr">
              <a:buNone/>
            </a:pPr>
            <a:r>
              <a:rPr lang="en-US" sz="3200" b="1" dirty="0" smtClean="0">
                <a:latin typeface="Calibri" pitchFamily="34" charset="0"/>
              </a:rPr>
              <a:t>CÓMO ESTUDIAR ESTA GUÍA</a:t>
            </a:r>
          </a:p>
        </p:txBody>
      </p:sp>
      <p:sp>
        <p:nvSpPr>
          <p:cNvPr id="8" name="Content Placeholder 5"/>
          <p:cNvSpPr txBox="1">
            <a:spLocks/>
          </p:cNvSpPr>
          <p:nvPr/>
        </p:nvSpPr>
        <p:spPr>
          <a:xfrm>
            <a:off x="1981200" y="2286000"/>
            <a:ext cx="5410200" cy="76200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vert="horz">
            <a:normAutofit/>
          </a:bodyPr>
          <a:lstStyle/>
          <a:p>
            <a:pPr marL="320040" indent="-320040" algn="ctr">
              <a:spcBef>
                <a:spcPts val="700"/>
              </a:spcBef>
              <a:buClr>
                <a:schemeClr val="accent2"/>
              </a:buClr>
              <a:buSzPct val="60000"/>
            </a:pPr>
            <a:r>
              <a:rPr lang="en-US" sz="3500" b="1" dirty="0" err="1" smtClean="0">
                <a:latin typeface="Calibri" pitchFamily="34" charset="0"/>
              </a:rPr>
              <a:t>Arrancar</a:t>
            </a:r>
            <a:r>
              <a:rPr lang="en-US" sz="3500" b="1" dirty="0" smtClean="0">
                <a:latin typeface="Calibri" pitchFamily="34" charset="0"/>
              </a:rPr>
              <a:t> la </a:t>
            </a:r>
            <a:r>
              <a:rPr lang="en-US" sz="3500" b="1" dirty="0" err="1" smtClean="0">
                <a:latin typeface="Calibri" pitchFamily="34" charset="0"/>
              </a:rPr>
              <a:t>hoja</a:t>
            </a:r>
            <a:endParaRPr lang="es-US" sz="3500" b="1" dirty="0" smtClean="0">
              <a:latin typeface="Calibri" pitchFamily="34" charset="0"/>
            </a:endParaRPr>
          </a:p>
        </p:txBody>
      </p:sp>
      <p:pic>
        <p:nvPicPr>
          <p:cNvPr id="15" name="Picture 2"/>
          <p:cNvPicPr>
            <a:picLocks noChangeAspect="1" noChangeArrowheads="1"/>
          </p:cNvPicPr>
          <p:nvPr/>
        </p:nvPicPr>
        <p:blipFill>
          <a:blip r:embed="rId3" cstate="print"/>
          <a:srcRect l="33125" t="53000" r="31875" b="4000"/>
          <a:stretch>
            <a:fillRect/>
          </a:stretch>
        </p:blipFill>
        <p:spPr bwMode="auto">
          <a:xfrm rot="19925704">
            <a:off x="214635" y="484815"/>
            <a:ext cx="1685690" cy="1294369"/>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theme/_rels/them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theme1.xml><?xml version="1.0" encoding="utf-8"?>
<a:theme xmlns:a="http://schemas.openxmlformats.org/drawingml/2006/main" name="Sample presentation slides">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Sample presentation slides</Template>
  <TotalTime>1484</TotalTime>
  <Words>2378</Words>
  <Application>Microsoft Office PowerPoint</Application>
  <PresentationFormat>On-screen Show (4:3)</PresentationFormat>
  <Paragraphs>145</Paragraphs>
  <Slides>31</Slides>
  <Notes>23</Notes>
  <HiddenSlides>0</HiddenSlides>
  <MMClips>0</MMClips>
  <ScaleCrop>false</ScaleCrop>
  <HeadingPairs>
    <vt:vector size="4" baseType="variant">
      <vt:variant>
        <vt:lpstr>Theme</vt:lpstr>
      </vt:variant>
      <vt:variant>
        <vt:i4>3</vt:i4>
      </vt:variant>
      <vt:variant>
        <vt:lpstr>Slide Titles</vt:lpstr>
      </vt:variant>
      <vt:variant>
        <vt:i4>31</vt:i4>
      </vt:variant>
    </vt:vector>
  </HeadingPairs>
  <TitlesOfParts>
    <vt:vector size="34" baseType="lpstr">
      <vt:lpstr>Sample presentation slides</vt:lpstr>
      <vt:lpstr>White with Courier font for code slides</vt:lpstr>
      <vt:lpstr>Median</vt:lpstr>
      <vt:lpstr>Slide 1</vt:lpstr>
      <vt:lpstr>Slide 2</vt:lpstr>
      <vt:lpstr>De recién nacidos a 2 años</vt:lpstr>
      <vt:lpstr>De 3 a 5 años</vt:lpstr>
      <vt:lpstr>De 6 a 9 años</vt:lpstr>
      <vt:lpstr>De 10 a 12 años</vt:lpstr>
      <vt:lpstr>De 13 a 14 años</vt:lpstr>
      <vt:lpstr>GUÍA DE ESTUDIO - ALUMNO</vt:lpstr>
      <vt:lpstr>GUÍA DE ESTUDIO - ALUMNO</vt:lpstr>
      <vt:lpstr>Slide 10</vt:lpstr>
      <vt:lpstr>GUÍA DE ESTUDIO - ALUMNO</vt:lpstr>
      <vt:lpstr>Slide 12</vt:lpstr>
      <vt:lpstr>GUÍA DE ESTUDIO - ALUMNO</vt:lpstr>
      <vt:lpstr>Slide 14</vt:lpstr>
      <vt:lpstr>GUÍA DE ESTUDIO - ALUMNO</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Sabbath School Quarterlies</dc:title>
  <dc:creator>Sabine Honoré</dc:creator>
  <cp:lastModifiedBy>Ana Rodriguez</cp:lastModifiedBy>
  <cp:revision>116</cp:revision>
  <dcterms:created xsi:type="dcterms:W3CDTF">2008-10-27T21:39:33Z</dcterms:created>
  <dcterms:modified xsi:type="dcterms:W3CDTF">2012-07-13T02:45:50Z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TC102867091033</vt:lpwstr>
  </property>
</Properties>
</file>