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613" y="-79"/>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E30E2307-1E40-4E12-8716-25BFDA8E7013}" type="datetime1">
              <a:rPr lang="en-US" smtClean="0"/>
              <a:pPr/>
              <a:t>7/13/2012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687D7A59-36E2-48B9-B146-C1E59501F6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CFCF5A-EA79-452C-A52C-1A2668C2E7DF}" type="datetime1">
              <a:rPr lang="en-US" smtClean="0"/>
              <a:pPr/>
              <a:t>7/13/2012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5C4C28-BD4B-4892-9A2D-6E19BD753A9A}" type="datetime1">
              <a:rPr lang="en-US" smtClean="0"/>
              <a:pPr/>
              <a:t>7/13/2012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61FD9D02-426E-46C9-9EE9-0DE1EF8B2838}" type="datetime1">
              <a:rPr lang="en-US" smtClean="0"/>
              <a:pPr/>
              <a:t>7/13/2012</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7B8AEBBE-F8B2-42CF-9895-E86A608384EB}" type="datetime1">
              <a:rPr lang="en-US" smtClean="0"/>
              <a:pPr/>
              <a:t>7/13/2012</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687D7A59-36E2-48B9-B146-C1E59501F63F}"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E1FAA6B6-10E5-4810-BC9F-DA72D8452E73}" type="datetime1">
              <a:rPr lang="en-US" smtClean="0"/>
              <a:pPr/>
              <a:t>7/13/2012</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687D7A59-36E2-48B9-B146-C1E59501F63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6D18D072-EF12-4AA2-BD71-ABC68B06D0E2}" type="datetime1">
              <a:rPr lang="en-US" smtClean="0"/>
              <a:pPr/>
              <a:t>7/13/2012</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687D7A59-36E2-48B9-B146-C1E59501F63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8CDBF60-6CC3-4B74-A60D-3486985E4346}" type="datetime1">
              <a:rPr lang="en-US" smtClean="0"/>
              <a:pPr/>
              <a:t>7/13/2012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22714818-984F-4759-BF72-A33BDC1963BD}" type="datetime1">
              <a:rPr lang="en-US" smtClean="0"/>
              <a:pPr/>
              <a:t>7/13/2012</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687D7A59-36E2-48B9-B146-C1E59501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9EA7E191-5F94-4FC1-B823-BD7CABF7FA06}" type="datetime1">
              <a:rPr lang="en-US" smtClean="0"/>
              <a:pPr/>
              <a:t>7/13/2012</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687D7A59-36E2-48B9-B146-C1E59501F63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88856D55-EFBE-4F9B-8A5F-09D42CA22A9B}" type="datetime1">
              <a:rPr lang="en-US" smtClean="0"/>
              <a:pPr/>
              <a:t>7/13/2012</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687D7A59-36E2-48B9-B146-C1E59501F63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9D1D110F-3F4E-48D9-B8AA-5D0E825AFDBA}" type="datetime1">
              <a:rPr lang="en-US" smtClean="0"/>
              <a:pPr/>
              <a:t>7/13/2012</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dirty="0"/>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687D7A59-36E2-48B9-B146-C1E59501F63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762000"/>
            <a:ext cx="5867400" cy="5553075"/>
          </a:xfrm>
        </p:spPr>
        <p:txBody>
          <a:bodyPr vert="horz">
            <a:noAutofit/>
          </a:bodyPr>
          <a:lstStyle/>
          <a:p>
            <a:pPr algn="ctr"/>
            <a:r>
              <a:rPr lang="en-US" sz="2400" dirty="0">
                <a:solidFill>
                  <a:schemeClr val="tx1"/>
                </a:solidFill>
                <a:latin typeface="Arial Black" pitchFamily="34" charset="0"/>
              </a:rPr>
              <a:t>Lean forward, lean back</a:t>
            </a:r>
            <a:br>
              <a:rPr lang="en-US" sz="2400" dirty="0">
                <a:solidFill>
                  <a:schemeClr val="tx1"/>
                </a:solidFill>
                <a:latin typeface="Arial Black" pitchFamily="34" charset="0"/>
              </a:rPr>
            </a:br>
            <a:r>
              <a:rPr lang="en-US" sz="2400" dirty="0">
                <a:solidFill>
                  <a:schemeClr val="tx1"/>
                </a:solidFill>
                <a:latin typeface="Arial Black" pitchFamily="34" charset="0"/>
              </a:rPr>
              <a:t>To the left, to the right</a:t>
            </a:r>
            <a:br>
              <a:rPr lang="en-US" sz="2400" dirty="0">
                <a:solidFill>
                  <a:schemeClr val="tx1"/>
                </a:solidFill>
                <a:latin typeface="Arial Black" pitchFamily="34" charset="0"/>
              </a:rPr>
            </a:br>
            <a:r>
              <a:rPr lang="en-US" sz="2400" dirty="0">
                <a:solidFill>
                  <a:schemeClr val="tx1"/>
                </a:solidFill>
                <a:latin typeface="Arial Black" pitchFamily="34" charset="0"/>
              </a:rPr>
              <a:t>Stand up, Sit down</a:t>
            </a:r>
            <a:br>
              <a:rPr lang="en-US" sz="2400" dirty="0">
                <a:solidFill>
                  <a:schemeClr val="tx1"/>
                </a:solidFill>
                <a:latin typeface="Arial Black" pitchFamily="34" charset="0"/>
              </a:rPr>
            </a:br>
            <a:r>
              <a:rPr lang="en-US" sz="2400" dirty="0">
                <a:solidFill>
                  <a:schemeClr val="tx1"/>
                </a:solidFill>
                <a:latin typeface="Arial Black" pitchFamily="34" charset="0"/>
              </a:rPr>
              <a:t>To the left, to the right</a:t>
            </a:r>
            <a:br>
              <a:rPr lang="en-US" sz="2400" dirty="0">
                <a:solidFill>
                  <a:schemeClr val="tx1"/>
                </a:solidFill>
                <a:latin typeface="Arial Black" pitchFamily="34" charset="0"/>
              </a:rPr>
            </a:br>
            <a:r>
              <a:rPr lang="en-US" sz="2400" dirty="0">
                <a:solidFill>
                  <a:schemeClr val="tx1"/>
                </a:solidFill>
                <a:latin typeface="Arial Black" pitchFamily="34" charset="0"/>
              </a:rPr>
              <a:t>(2x</a:t>
            </a:r>
            <a:r>
              <a:rPr lang="en-US" sz="2400" dirty="0" smtClean="0">
                <a:solidFill>
                  <a:schemeClr val="tx1"/>
                </a:solidFill>
                <a:latin typeface="Arial Black" pitchFamily="34" charset="0"/>
              </a:rPr>
              <a:t>)</a:t>
            </a:r>
            <a:br>
              <a:rPr lang="en-US" sz="2400" dirty="0" smtClean="0">
                <a:solidFill>
                  <a:schemeClr val="tx1"/>
                </a:solidFill>
                <a:latin typeface="Arial Black" pitchFamily="34" charset="0"/>
              </a:rPr>
            </a:br>
            <a:r>
              <a:rPr lang="en-US" sz="2400" dirty="0">
                <a:solidFill>
                  <a:schemeClr val="tx1"/>
                </a:solidFill>
                <a:latin typeface="Arial Black" pitchFamily="34" charset="0"/>
              </a:rPr>
              <a:t/>
            </a:r>
            <a:br>
              <a:rPr lang="en-US" sz="2400" dirty="0">
                <a:solidFill>
                  <a:schemeClr val="tx1"/>
                </a:solidFill>
                <a:latin typeface="Arial Black" pitchFamily="34" charset="0"/>
              </a:rPr>
            </a:br>
            <a:r>
              <a:rPr lang="en-US" sz="2400" dirty="0">
                <a:solidFill>
                  <a:schemeClr val="tx1"/>
                </a:solidFill>
                <a:latin typeface="Arial Black" pitchFamily="34" charset="0"/>
              </a:rPr>
              <a:t>Stand up and tell me if you love my Jesus</a:t>
            </a:r>
            <a:br>
              <a:rPr lang="en-US" sz="2400" dirty="0">
                <a:solidFill>
                  <a:schemeClr val="tx1"/>
                </a:solidFill>
                <a:latin typeface="Arial Black" pitchFamily="34" charset="0"/>
              </a:rPr>
            </a:br>
            <a:r>
              <a:rPr lang="en-US" sz="2400" dirty="0">
                <a:solidFill>
                  <a:schemeClr val="tx1"/>
                </a:solidFill>
                <a:latin typeface="Arial Black" pitchFamily="34" charset="0"/>
              </a:rPr>
              <a:t>Sit down and tell me if you love my Lord</a:t>
            </a:r>
            <a:br>
              <a:rPr lang="en-US" sz="2400" dirty="0">
                <a:solidFill>
                  <a:schemeClr val="tx1"/>
                </a:solidFill>
                <a:latin typeface="Arial Black" pitchFamily="34" charset="0"/>
              </a:rPr>
            </a:br>
            <a:r>
              <a:rPr lang="en-US" sz="2400" dirty="0">
                <a:solidFill>
                  <a:schemeClr val="tx1"/>
                </a:solidFill>
                <a:latin typeface="Arial Black" pitchFamily="34" charset="0"/>
              </a:rPr>
              <a:t>I want to know if you love my Jesus</a:t>
            </a:r>
            <a:br>
              <a:rPr lang="en-US" sz="2400" dirty="0">
                <a:solidFill>
                  <a:schemeClr val="tx1"/>
                </a:solidFill>
                <a:latin typeface="Arial Black" pitchFamily="34" charset="0"/>
              </a:rPr>
            </a:br>
            <a:r>
              <a:rPr lang="en-US" sz="2400" dirty="0">
                <a:solidFill>
                  <a:schemeClr val="tx1"/>
                </a:solidFill>
                <a:latin typeface="Arial Black" pitchFamily="34" charset="0"/>
              </a:rPr>
              <a:t>I want to know if you love my Lord</a:t>
            </a:r>
            <a:br>
              <a:rPr lang="en-US" sz="2400" dirty="0">
                <a:solidFill>
                  <a:schemeClr val="tx1"/>
                </a:solidFill>
                <a:latin typeface="Arial Black" pitchFamily="34" charset="0"/>
              </a:rPr>
            </a:br>
            <a:endParaRPr lang="en-US" sz="2400" dirty="0">
              <a:solidFill>
                <a:schemeClr val="tx1"/>
              </a:solidFill>
              <a:latin typeface="Arial Black" pitchFamily="34" charset="0"/>
            </a:endParaRPr>
          </a:p>
        </p:txBody>
      </p:sp>
      <p:sp>
        <p:nvSpPr>
          <p:cNvPr id="4" name="Music"/>
          <p:cNvSpPr>
            <a:spLocks noEditPoints="1" noChangeArrowheads="1"/>
          </p:cNvSpPr>
          <p:nvPr/>
        </p:nvSpPr>
        <p:spPr bwMode="auto">
          <a:xfrm>
            <a:off x="457200" y="304800"/>
            <a:ext cx="338138" cy="676275"/>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5" name="Music"/>
          <p:cNvSpPr>
            <a:spLocks noEditPoints="1" noChangeArrowheads="1"/>
          </p:cNvSpPr>
          <p:nvPr/>
        </p:nvSpPr>
        <p:spPr bwMode="auto">
          <a:xfrm>
            <a:off x="8110538" y="304799"/>
            <a:ext cx="338138" cy="676275"/>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6" name="Music"/>
          <p:cNvSpPr>
            <a:spLocks noEditPoints="1" noChangeArrowheads="1"/>
          </p:cNvSpPr>
          <p:nvPr/>
        </p:nvSpPr>
        <p:spPr bwMode="auto">
          <a:xfrm>
            <a:off x="8229600" y="5257800"/>
            <a:ext cx="338138" cy="676275"/>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9" name="Music"/>
          <p:cNvSpPr>
            <a:spLocks noEditPoints="1" noChangeArrowheads="1"/>
          </p:cNvSpPr>
          <p:nvPr/>
        </p:nvSpPr>
        <p:spPr bwMode="auto">
          <a:xfrm>
            <a:off x="626269" y="5830165"/>
            <a:ext cx="338138" cy="676275"/>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xmlns="" val="1811602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1440873" y="609600"/>
            <a:ext cx="6248400" cy="5867400"/>
          </a:xfrm>
          <a:prstGeom prst="rect">
            <a:avLst/>
          </a:prstGeom>
        </p:spPr>
        <p:txBody>
          <a:bodyPr>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ctr">
              <a:buNone/>
            </a:pPr>
            <a:r>
              <a:rPr lang="en-US" dirty="0" err="1" smtClean="0">
                <a:latin typeface="Arial Black" pitchFamily="34" charset="0"/>
              </a:rPr>
              <a:t>Inclínate</a:t>
            </a:r>
            <a:r>
              <a:rPr lang="en-US" dirty="0" smtClean="0">
                <a:latin typeface="Arial Black" pitchFamily="34" charset="0"/>
              </a:rPr>
              <a:t> </a:t>
            </a:r>
            <a:r>
              <a:rPr lang="en-US" dirty="0" err="1" smtClean="0">
                <a:latin typeface="Arial Black" pitchFamily="34" charset="0"/>
              </a:rPr>
              <a:t>hacia</a:t>
            </a:r>
            <a:r>
              <a:rPr lang="en-US" dirty="0" smtClean="0">
                <a:latin typeface="Arial Black" pitchFamily="34" charset="0"/>
              </a:rPr>
              <a:t> </a:t>
            </a:r>
            <a:r>
              <a:rPr lang="en-US" dirty="0" err="1" smtClean="0">
                <a:latin typeface="Arial Black" pitchFamily="34" charset="0"/>
              </a:rPr>
              <a:t>adelante</a:t>
            </a:r>
            <a:endParaRPr lang="en-US" dirty="0" smtClean="0">
              <a:latin typeface="Arial Black" pitchFamily="34" charset="0"/>
            </a:endParaRPr>
          </a:p>
          <a:p>
            <a:pPr marL="0" indent="0" algn="ctr">
              <a:buNone/>
            </a:pPr>
            <a:r>
              <a:rPr lang="en-US" dirty="0" err="1" smtClean="0">
                <a:latin typeface="Arial Black" pitchFamily="34" charset="0"/>
              </a:rPr>
              <a:t>Inclínate</a:t>
            </a:r>
            <a:r>
              <a:rPr lang="en-US" dirty="0" smtClean="0">
                <a:latin typeface="Arial Black" pitchFamily="34" charset="0"/>
              </a:rPr>
              <a:t> </a:t>
            </a:r>
            <a:r>
              <a:rPr lang="en-US" dirty="0" err="1" smtClean="0">
                <a:latin typeface="Arial Black" pitchFamily="34" charset="0"/>
              </a:rPr>
              <a:t>hacia</a:t>
            </a:r>
            <a:r>
              <a:rPr lang="en-US" dirty="0" smtClean="0">
                <a:latin typeface="Arial Black" pitchFamily="34" charset="0"/>
              </a:rPr>
              <a:t> </a:t>
            </a:r>
            <a:r>
              <a:rPr lang="en-US" dirty="0" err="1" smtClean="0">
                <a:latin typeface="Arial Black" pitchFamily="34" charset="0"/>
              </a:rPr>
              <a:t>atras</a:t>
            </a:r>
            <a:endParaRPr lang="en-US" dirty="0" smtClean="0">
              <a:latin typeface="Arial Black" pitchFamily="34" charset="0"/>
            </a:endParaRPr>
          </a:p>
          <a:p>
            <a:pPr marL="0" indent="0" algn="ctr">
              <a:buNone/>
            </a:pPr>
            <a:r>
              <a:rPr lang="en-US" dirty="0" err="1" smtClean="0">
                <a:latin typeface="Arial Black" pitchFamily="34" charset="0"/>
              </a:rPr>
              <a:t>Parate</a:t>
            </a:r>
            <a:r>
              <a:rPr lang="en-US" dirty="0" smtClean="0">
                <a:latin typeface="Arial Black" pitchFamily="34" charset="0"/>
              </a:rPr>
              <a:t>, </a:t>
            </a:r>
            <a:r>
              <a:rPr lang="en-US" dirty="0" err="1" smtClean="0">
                <a:latin typeface="Arial Black" pitchFamily="34" charset="0"/>
              </a:rPr>
              <a:t>sientate</a:t>
            </a:r>
            <a:r>
              <a:rPr lang="en-US" dirty="0" smtClean="0">
                <a:latin typeface="Arial Black" pitchFamily="34" charset="0"/>
              </a:rPr>
              <a:t> </a:t>
            </a:r>
          </a:p>
          <a:p>
            <a:pPr marL="0" indent="0" algn="ctr">
              <a:buNone/>
            </a:pPr>
            <a:r>
              <a:rPr lang="en-US" dirty="0" smtClean="0">
                <a:latin typeface="Arial Black" pitchFamily="34" charset="0"/>
              </a:rPr>
              <a:t>a la </a:t>
            </a:r>
            <a:r>
              <a:rPr lang="en-US" dirty="0" err="1" smtClean="0">
                <a:latin typeface="Arial Black" pitchFamily="34" charset="0"/>
              </a:rPr>
              <a:t>izquierda</a:t>
            </a:r>
            <a:r>
              <a:rPr lang="en-US" dirty="0" smtClean="0">
                <a:latin typeface="Arial Black" pitchFamily="34" charset="0"/>
              </a:rPr>
              <a:t>, a la </a:t>
            </a:r>
            <a:r>
              <a:rPr lang="en-US" dirty="0" err="1" smtClean="0">
                <a:latin typeface="Arial Black" pitchFamily="34" charset="0"/>
              </a:rPr>
              <a:t>derecha</a:t>
            </a:r>
            <a:endParaRPr lang="en-US" dirty="0" smtClean="0">
              <a:latin typeface="Arial Black" pitchFamily="34" charset="0"/>
            </a:endParaRPr>
          </a:p>
          <a:p>
            <a:pPr marL="0" indent="0" algn="ctr">
              <a:buNone/>
            </a:pPr>
            <a:r>
              <a:rPr lang="en-US" dirty="0" smtClean="0">
                <a:latin typeface="Arial Black" pitchFamily="34" charset="0"/>
              </a:rPr>
              <a:t>(2x)</a:t>
            </a:r>
          </a:p>
          <a:p>
            <a:pPr algn="ctr"/>
            <a:endParaRPr lang="en-US" sz="1800" dirty="0" smtClean="0">
              <a:latin typeface="Arial Black" pitchFamily="34" charset="0"/>
            </a:endParaRPr>
          </a:p>
          <a:p>
            <a:pPr marL="0" indent="0" algn="ctr">
              <a:buNone/>
            </a:pPr>
            <a:r>
              <a:rPr lang="en-US" dirty="0" err="1" smtClean="0">
                <a:latin typeface="Arial Black" pitchFamily="34" charset="0"/>
              </a:rPr>
              <a:t>Parate</a:t>
            </a:r>
            <a:r>
              <a:rPr lang="en-US" dirty="0" smtClean="0">
                <a:latin typeface="Arial Black" pitchFamily="34" charset="0"/>
              </a:rPr>
              <a:t> y dime </a:t>
            </a:r>
            <a:r>
              <a:rPr lang="en-US" dirty="0" err="1" smtClean="0">
                <a:latin typeface="Arial Black" pitchFamily="34" charset="0"/>
              </a:rPr>
              <a:t>si</a:t>
            </a:r>
            <a:r>
              <a:rPr lang="en-US" dirty="0" smtClean="0">
                <a:latin typeface="Arial Black" pitchFamily="34" charset="0"/>
              </a:rPr>
              <a:t> </a:t>
            </a:r>
            <a:r>
              <a:rPr lang="en-US" dirty="0" err="1" smtClean="0">
                <a:latin typeface="Arial Black" pitchFamily="34" charset="0"/>
              </a:rPr>
              <a:t>amas</a:t>
            </a:r>
            <a:r>
              <a:rPr lang="en-US" dirty="0" smtClean="0">
                <a:latin typeface="Arial Black" pitchFamily="34" charset="0"/>
              </a:rPr>
              <a:t> </a:t>
            </a:r>
          </a:p>
          <a:p>
            <a:pPr marL="0" indent="0" algn="ctr">
              <a:buNone/>
            </a:pPr>
            <a:r>
              <a:rPr lang="en-US" dirty="0" smtClean="0">
                <a:latin typeface="Arial Black" pitchFamily="34" charset="0"/>
              </a:rPr>
              <a:t>a </a:t>
            </a:r>
            <a:r>
              <a:rPr lang="en-US" dirty="0" err="1" smtClean="0">
                <a:latin typeface="Arial Black" pitchFamily="34" charset="0"/>
              </a:rPr>
              <a:t>Jesús</a:t>
            </a:r>
            <a:endParaRPr lang="en-US" dirty="0" smtClean="0">
              <a:latin typeface="Arial Black" pitchFamily="34" charset="0"/>
            </a:endParaRPr>
          </a:p>
          <a:p>
            <a:pPr marL="0" indent="0" algn="ctr">
              <a:buNone/>
            </a:pPr>
            <a:r>
              <a:rPr lang="en-US" dirty="0" smtClean="0">
                <a:latin typeface="Arial Black" pitchFamily="34" charset="0"/>
              </a:rPr>
              <a:t>Si </a:t>
            </a:r>
            <a:r>
              <a:rPr lang="en-US" dirty="0" err="1" smtClean="0">
                <a:latin typeface="Arial Black" pitchFamily="34" charset="0"/>
              </a:rPr>
              <a:t>entate</a:t>
            </a:r>
            <a:r>
              <a:rPr lang="en-US" dirty="0" smtClean="0">
                <a:latin typeface="Arial Black" pitchFamily="34" charset="0"/>
              </a:rPr>
              <a:t> y dime </a:t>
            </a:r>
            <a:r>
              <a:rPr lang="en-US" dirty="0" err="1" smtClean="0">
                <a:latin typeface="Arial Black" pitchFamily="34" charset="0"/>
              </a:rPr>
              <a:t>si</a:t>
            </a:r>
            <a:r>
              <a:rPr lang="en-US" dirty="0" smtClean="0">
                <a:latin typeface="Arial Black" pitchFamily="34" charset="0"/>
              </a:rPr>
              <a:t> </a:t>
            </a:r>
            <a:r>
              <a:rPr lang="en-US" dirty="0" err="1" smtClean="0">
                <a:latin typeface="Arial Black" pitchFamily="34" charset="0"/>
              </a:rPr>
              <a:t>amas</a:t>
            </a:r>
            <a:r>
              <a:rPr lang="en-US" dirty="0" smtClean="0">
                <a:latin typeface="Arial Black" pitchFamily="34" charset="0"/>
              </a:rPr>
              <a:t> a </a:t>
            </a:r>
          </a:p>
          <a:p>
            <a:pPr marL="0" indent="0" algn="ctr">
              <a:buNone/>
            </a:pPr>
            <a:r>
              <a:rPr lang="en-US" dirty="0" smtClean="0">
                <a:latin typeface="Arial Black" pitchFamily="34" charset="0"/>
              </a:rPr>
              <a:t>mi Senor</a:t>
            </a:r>
          </a:p>
          <a:p>
            <a:pPr marL="0" indent="0" algn="ctr">
              <a:buNone/>
            </a:pPr>
            <a:r>
              <a:rPr lang="en-US" dirty="0" err="1" smtClean="0">
                <a:latin typeface="Arial Black" pitchFamily="34" charset="0"/>
              </a:rPr>
              <a:t>Quiero</a:t>
            </a:r>
            <a:r>
              <a:rPr lang="en-US" dirty="0" smtClean="0">
                <a:latin typeface="Arial Black" pitchFamily="34" charset="0"/>
              </a:rPr>
              <a:t> saber </a:t>
            </a:r>
            <a:r>
              <a:rPr lang="en-US" dirty="0" err="1" smtClean="0">
                <a:latin typeface="Arial Black" pitchFamily="34" charset="0"/>
              </a:rPr>
              <a:t>si</a:t>
            </a:r>
            <a:r>
              <a:rPr lang="en-US" dirty="0" smtClean="0">
                <a:latin typeface="Arial Black" pitchFamily="34" charset="0"/>
              </a:rPr>
              <a:t> </a:t>
            </a:r>
            <a:r>
              <a:rPr lang="en-US" dirty="0" err="1" smtClean="0">
                <a:latin typeface="Arial Black" pitchFamily="34" charset="0"/>
              </a:rPr>
              <a:t>amas</a:t>
            </a:r>
            <a:r>
              <a:rPr lang="en-US" dirty="0" smtClean="0">
                <a:latin typeface="Arial Black" pitchFamily="34" charset="0"/>
              </a:rPr>
              <a:t> a mi </a:t>
            </a:r>
            <a:r>
              <a:rPr lang="en-US" dirty="0" err="1" smtClean="0">
                <a:latin typeface="Arial Black" pitchFamily="34" charset="0"/>
              </a:rPr>
              <a:t>Jesús</a:t>
            </a:r>
            <a:endParaRPr lang="en-US" dirty="0" smtClean="0">
              <a:latin typeface="Arial Black" pitchFamily="34" charset="0"/>
            </a:endParaRPr>
          </a:p>
          <a:p>
            <a:pPr marL="0" indent="0" algn="ctr">
              <a:buNone/>
            </a:pPr>
            <a:r>
              <a:rPr lang="en-US" dirty="0" err="1" smtClean="0">
                <a:latin typeface="Arial Black" pitchFamily="34" charset="0"/>
              </a:rPr>
              <a:t>Quiero</a:t>
            </a:r>
            <a:r>
              <a:rPr lang="en-US" dirty="0" smtClean="0">
                <a:latin typeface="Arial Black" pitchFamily="34" charset="0"/>
              </a:rPr>
              <a:t> saber </a:t>
            </a:r>
            <a:r>
              <a:rPr lang="en-US" dirty="0" err="1" smtClean="0">
                <a:latin typeface="Arial Black" pitchFamily="34" charset="0"/>
              </a:rPr>
              <a:t>si</a:t>
            </a:r>
            <a:r>
              <a:rPr lang="en-US" dirty="0" smtClean="0">
                <a:latin typeface="Arial Black" pitchFamily="34" charset="0"/>
              </a:rPr>
              <a:t> </a:t>
            </a:r>
            <a:r>
              <a:rPr lang="en-US" dirty="0" err="1" smtClean="0">
                <a:latin typeface="Arial Black" pitchFamily="34" charset="0"/>
              </a:rPr>
              <a:t>amas</a:t>
            </a:r>
            <a:r>
              <a:rPr lang="en-US" dirty="0" smtClean="0">
                <a:latin typeface="Arial Black" pitchFamily="34" charset="0"/>
              </a:rPr>
              <a:t> a mi Senor</a:t>
            </a:r>
          </a:p>
          <a:p>
            <a:pPr algn="ctr"/>
            <a:endParaRPr lang="en-US" dirty="0">
              <a:latin typeface="Arial Black" pitchFamily="34" charset="0"/>
            </a:endParaRPr>
          </a:p>
        </p:txBody>
      </p:sp>
      <p:sp>
        <p:nvSpPr>
          <p:cNvPr id="3" name="Music"/>
          <p:cNvSpPr>
            <a:spLocks noEditPoints="1" noChangeArrowheads="1"/>
          </p:cNvSpPr>
          <p:nvPr/>
        </p:nvSpPr>
        <p:spPr bwMode="auto">
          <a:xfrm>
            <a:off x="457200" y="271461"/>
            <a:ext cx="338138" cy="676275"/>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4" name="Music"/>
          <p:cNvSpPr>
            <a:spLocks noEditPoints="1" noChangeArrowheads="1"/>
          </p:cNvSpPr>
          <p:nvPr/>
        </p:nvSpPr>
        <p:spPr bwMode="auto">
          <a:xfrm>
            <a:off x="457200" y="5899438"/>
            <a:ext cx="338138" cy="676275"/>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5" name="Music"/>
          <p:cNvSpPr>
            <a:spLocks noEditPoints="1" noChangeArrowheads="1"/>
          </p:cNvSpPr>
          <p:nvPr/>
        </p:nvSpPr>
        <p:spPr bwMode="auto">
          <a:xfrm>
            <a:off x="8365331" y="5800725"/>
            <a:ext cx="338138" cy="676275"/>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6" name="Music"/>
          <p:cNvSpPr>
            <a:spLocks noEditPoints="1" noChangeArrowheads="1"/>
          </p:cNvSpPr>
          <p:nvPr/>
        </p:nvSpPr>
        <p:spPr bwMode="auto">
          <a:xfrm>
            <a:off x="8398669" y="271462"/>
            <a:ext cx="338138" cy="676275"/>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xmlns="" val="3008765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914400" y="609600"/>
            <a:ext cx="7315200" cy="5867400"/>
          </a:xfrm>
          <a:prstGeom prst="rect">
            <a:avLst/>
          </a:prstGeom>
        </p:spPr>
        <p:txBody>
          <a:bodyPr>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ctr">
              <a:buNone/>
            </a:pPr>
            <a:r>
              <a:rPr lang="en-US" dirty="0" smtClean="0">
                <a:latin typeface="Arial Black" pitchFamily="34" charset="0"/>
              </a:rPr>
              <a:t>En </a:t>
            </a:r>
            <a:r>
              <a:rPr lang="en-US" dirty="0" err="1" smtClean="0">
                <a:latin typeface="Arial Black" pitchFamily="34" charset="0"/>
              </a:rPr>
              <a:t>a</a:t>
            </a:r>
            <a:r>
              <a:rPr lang="en-US" dirty="0" err="1" smtClean="0">
                <a:latin typeface="Arial Black" pitchFamily="34" charset="0"/>
              </a:rPr>
              <a:t>vant</a:t>
            </a:r>
            <a:r>
              <a:rPr lang="en-US" dirty="0" smtClean="0">
                <a:latin typeface="Arial Black" pitchFamily="34" charset="0"/>
              </a:rPr>
              <a:t>! En </a:t>
            </a:r>
            <a:r>
              <a:rPr lang="en-US" dirty="0" err="1" smtClean="0">
                <a:latin typeface="Arial Black" pitchFamily="34" charset="0"/>
              </a:rPr>
              <a:t>arrière</a:t>
            </a:r>
            <a:r>
              <a:rPr lang="en-US" dirty="0" smtClean="0">
                <a:latin typeface="Arial Black" pitchFamily="34" charset="0"/>
              </a:rPr>
              <a:t>! </a:t>
            </a:r>
          </a:p>
          <a:p>
            <a:pPr marL="0" indent="0" algn="ctr">
              <a:buNone/>
            </a:pPr>
            <a:r>
              <a:rPr lang="en-US" dirty="0" err="1" smtClean="0">
                <a:latin typeface="Arial Black" pitchFamily="34" charset="0"/>
              </a:rPr>
              <a:t>Vers</a:t>
            </a:r>
            <a:r>
              <a:rPr lang="en-US" dirty="0" smtClean="0">
                <a:latin typeface="Arial Black" pitchFamily="34" charset="0"/>
              </a:rPr>
              <a:t> la Gauche! </a:t>
            </a:r>
            <a:r>
              <a:rPr lang="en-US" dirty="0" err="1" smtClean="0">
                <a:latin typeface="Arial Black" pitchFamily="34" charset="0"/>
              </a:rPr>
              <a:t>Vers</a:t>
            </a:r>
            <a:r>
              <a:rPr lang="en-US" dirty="0" smtClean="0">
                <a:latin typeface="Arial Black" pitchFamily="34" charset="0"/>
              </a:rPr>
              <a:t> la </a:t>
            </a:r>
            <a:r>
              <a:rPr lang="en-US" dirty="0" err="1" smtClean="0">
                <a:latin typeface="Arial Black" pitchFamily="34" charset="0"/>
              </a:rPr>
              <a:t>Droite</a:t>
            </a:r>
            <a:r>
              <a:rPr lang="en-US" dirty="0" smtClean="0">
                <a:latin typeface="Arial Black" pitchFamily="34" charset="0"/>
              </a:rPr>
              <a:t> !</a:t>
            </a:r>
            <a:endParaRPr lang="en-US" dirty="0" smtClean="0">
              <a:latin typeface="Arial Black" pitchFamily="34" charset="0"/>
            </a:endParaRPr>
          </a:p>
          <a:p>
            <a:pPr marL="0" indent="0" algn="ctr">
              <a:buNone/>
            </a:pPr>
            <a:r>
              <a:rPr lang="en-US" dirty="0" err="1" smtClean="0">
                <a:latin typeface="Arial Black" pitchFamily="34" charset="0"/>
              </a:rPr>
              <a:t>Debout</a:t>
            </a:r>
            <a:r>
              <a:rPr lang="en-US" dirty="0" smtClean="0">
                <a:latin typeface="Arial Black" pitchFamily="34" charset="0"/>
              </a:rPr>
              <a:t>! </a:t>
            </a:r>
            <a:r>
              <a:rPr lang="en-US" dirty="0" err="1" smtClean="0">
                <a:latin typeface="Arial Black" pitchFamily="34" charset="0"/>
              </a:rPr>
              <a:t>Assis</a:t>
            </a:r>
            <a:r>
              <a:rPr lang="en-US" dirty="0" smtClean="0">
                <a:latin typeface="Arial Black" pitchFamily="34" charset="0"/>
              </a:rPr>
              <a:t>! </a:t>
            </a:r>
            <a:endParaRPr lang="en-US" dirty="0" smtClean="0">
              <a:latin typeface="Arial Black" pitchFamily="34" charset="0"/>
            </a:endParaRPr>
          </a:p>
          <a:p>
            <a:pPr marL="0" indent="0" algn="ctr">
              <a:buNone/>
            </a:pPr>
            <a:r>
              <a:rPr lang="en-US" dirty="0" err="1" smtClean="0">
                <a:latin typeface="Arial Black" pitchFamily="34" charset="0"/>
              </a:rPr>
              <a:t>Vers</a:t>
            </a:r>
            <a:r>
              <a:rPr lang="en-US" dirty="0" smtClean="0">
                <a:latin typeface="Arial Black" pitchFamily="34" charset="0"/>
              </a:rPr>
              <a:t> </a:t>
            </a:r>
            <a:r>
              <a:rPr lang="en-US" dirty="0" smtClean="0">
                <a:latin typeface="Arial Black" pitchFamily="34" charset="0"/>
              </a:rPr>
              <a:t>la Gauche! </a:t>
            </a:r>
            <a:r>
              <a:rPr lang="en-US" dirty="0" err="1" smtClean="0">
                <a:latin typeface="Arial Black" pitchFamily="34" charset="0"/>
              </a:rPr>
              <a:t>Vers</a:t>
            </a:r>
            <a:r>
              <a:rPr lang="en-US" dirty="0" smtClean="0">
                <a:latin typeface="Arial Black" pitchFamily="34" charset="0"/>
              </a:rPr>
              <a:t> la </a:t>
            </a:r>
            <a:r>
              <a:rPr lang="en-US" dirty="0" err="1" smtClean="0">
                <a:latin typeface="Arial Black" pitchFamily="34" charset="0"/>
              </a:rPr>
              <a:t>Droite</a:t>
            </a:r>
            <a:r>
              <a:rPr lang="en-US" dirty="0" smtClean="0">
                <a:latin typeface="Arial Black" pitchFamily="34" charset="0"/>
              </a:rPr>
              <a:t> ! </a:t>
            </a:r>
            <a:r>
              <a:rPr lang="en-US" dirty="0" smtClean="0">
                <a:latin typeface="Arial Black" pitchFamily="34" charset="0"/>
              </a:rPr>
              <a:t> </a:t>
            </a:r>
            <a:r>
              <a:rPr lang="en-US" dirty="0" smtClean="0">
                <a:latin typeface="Arial Black" pitchFamily="34" charset="0"/>
              </a:rPr>
              <a:t> </a:t>
            </a:r>
            <a:endParaRPr lang="en-US" dirty="0" smtClean="0">
              <a:latin typeface="Arial Black" pitchFamily="34" charset="0"/>
            </a:endParaRPr>
          </a:p>
          <a:p>
            <a:pPr marL="0" indent="0" algn="ctr">
              <a:buNone/>
            </a:pPr>
            <a:r>
              <a:rPr lang="en-US" dirty="0" smtClean="0">
                <a:latin typeface="Arial Black" pitchFamily="34" charset="0"/>
              </a:rPr>
              <a:t>(2x)</a:t>
            </a:r>
          </a:p>
          <a:p>
            <a:pPr algn="ctr"/>
            <a:endParaRPr lang="en-US" sz="1800" dirty="0" smtClean="0">
              <a:latin typeface="Arial Black" pitchFamily="34" charset="0"/>
            </a:endParaRPr>
          </a:p>
          <a:p>
            <a:pPr marL="0" indent="0" algn="ctr">
              <a:buNone/>
            </a:pPr>
            <a:r>
              <a:rPr lang="en-US" dirty="0" err="1" smtClean="0">
                <a:latin typeface="Arial Black" pitchFamily="34" charset="0"/>
              </a:rPr>
              <a:t>Debout</a:t>
            </a:r>
            <a:r>
              <a:rPr lang="en-US" dirty="0" smtClean="0">
                <a:latin typeface="Arial Black" pitchFamily="34" charset="0"/>
              </a:rPr>
              <a:t> et </a:t>
            </a:r>
            <a:r>
              <a:rPr lang="en-US" dirty="0" err="1" smtClean="0">
                <a:latin typeface="Arial Black" pitchFamily="34" charset="0"/>
              </a:rPr>
              <a:t>dis-moi</a:t>
            </a:r>
            <a:r>
              <a:rPr lang="en-US" dirty="0" smtClean="0">
                <a:latin typeface="Arial Black" pitchFamily="34" charset="0"/>
              </a:rPr>
              <a:t> </a:t>
            </a:r>
            <a:r>
              <a:rPr lang="en-US" dirty="0" err="1" smtClean="0">
                <a:latin typeface="Arial Black" pitchFamily="34" charset="0"/>
              </a:rPr>
              <a:t>si</a:t>
            </a:r>
            <a:r>
              <a:rPr lang="en-US" dirty="0" smtClean="0">
                <a:latin typeface="Arial Black" pitchFamily="34" charset="0"/>
              </a:rPr>
              <a:t> </a:t>
            </a:r>
            <a:r>
              <a:rPr lang="en-US" dirty="0" err="1" smtClean="0">
                <a:latin typeface="Arial Black" pitchFamily="34" charset="0"/>
              </a:rPr>
              <a:t>tu</a:t>
            </a:r>
            <a:r>
              <a:rPr lang="en-US" dirty="0" smtClean="0">
                <a:latin typeface="Arial Black" pitchFamily="34" charset="0"/>
              </a:rPr>
              <a:t> </a:t>
            </a:r>
            <a:r>
              <a:rPr lang="en-US" dirty="0" err="1" smtClean="0">
                <a:latin typeface="Arial Black" pitchFamily="34" charset="0"/>
              </a:rPr>
              <a:t>aimes</a:t>
            </a:r>
            <a:r>
              <a:rPr lang="en-US" dirty="0" smtClean="0">
                <a:latin typeface="Arial Black" pitchFamily="34" charset="0"/>
              </a:rPr>
              <a:t> </a:t>
            </a:r>
            <a:r>
              <a:rPr lang="en-US" dirty="0" err="1" smtClean="0">
                <a:latin typeface="Arial Black" pitchFamily="34" charset="0"/>
              </a:rPr>
              <a:t>mon</a:t>
            </a:r>
            <a:r>
              <a:rPr lang="en-US" dirty="0" smtClean="0">
                <a:latin typeface="Arial Black" pitchFamily="34" charset="0"/>
              </a:rPr>
              <a:t> </a:t>
            </a:r>
            <a:r>
              <a:rPr lang="en-US" dirty="0" err="1" smtClean="0">
                <a:latin typeface="Arial Black" pitchFamily="34" charset="0"/>
              </a:rPr>
              <a:t>Jésus</a:t>
            </a:r>
            <a:r>
              <a:rPr lang="en-US" dirty="0" smtClean="0">
                <a:latin typeface="Arial Black" pitchFamily="34" charset="0"/>
              </a:rPr>
              <a:t> </a:t>
            </a:r>
            <a:r>
              <a:rPr lang="en-US" dirty="0" err="1" smtClean="0">
                <a:latin typeface="Arial Black" pitchFamily="34" charset="0"/>
              </a:rPr>
              <a:t>Assis</a:t>
            </a:r>
            <a:r>
              <a:rPr lang="en-US" dirty="0" smtClean="0">
                <a:latin typeface="Arial Black" pitchFamily="34" charset="0"/>
              </a:rPr>
              <a:t> et </a:t>
            </a:r>
            <a:r>
              <a:rPr lang="en-US" dirty="0" err="1" smtClean="0">
                <a:latin typeface="Arial Black" pitchFamily="34" charset="0"/>
              </a:rPr>
              <a:t>dis-moi</a:t>
            </a:r>
            <a:r>
              <a:rPr lang="en-US" dirty="0" smtClean="0">
                <a:latin typeface="Arial Black" pitchFamily="34" charset="0"/>
              </a:rPr>
              <a:t> : “</a:t>
            </a:r>
            <a:r>
              <a:rPr lang="en-US" dirty="0" err="1" smtClean="0">
                <a:latin typeface="Arial Black" pitchFamily="34" charset="0"/>
              </a:rPr>
              <a:t>Aimes-tu</a:t>
            </a:r>
            <a:r>
              <a:rPr lang="en-US" dirty="0" smtClean="0">
                <a:latin typeface="Arial Black" pitchFamily="34" charset="0"/>
              </a:rPr>
              <a:t> </a:t>
            </a:r>
            <a:r>
              <a:rPr lang="en-US" dirty="0" err="1" smtClean="0">
                <a:latin typeface="Arial Black" pitchFamily="34" charset="0"/>
              </a:rPr>
              <a:t>mon</a:t>
            </a:r>
            <a:r>
              <a:rPr lang="en-US" dirty="0" smtClean="0">
                <a:latin typeface="Arial Black" pitchFamily="34" charset="0"/>
              </a:rPr>
              <a:t> Seigneur? –Je </a:t>
            </a:r>
            <a:r>
              <a:rPr lang="en-US" dirty="0" err="1" smtClean="0">
                <a:latin typeface="Arial Black" pitchFamily="34" charset="0"/>
              </a:rPr>
              <a:t>veux</a:t>
            </a:r>
            <a:r>
              <a:rPr lang="en-US" dirty="0" smtClean="0">
                <a:latin typeface="Arial Black" pitchFamily="34" charset="0"/>
              </a:rPr>
              <a:t> savoir </a:t>
            </a:r>
            <a:r>
              <a:rPr lang="en-US" dirty="0" err="1" smtClean="0">
                <a:latin typeface="Arial Black" pitchFamily="34" charset="0"/>
              </a:rPr>
              <a:t>si</a:t>
            </a:r>
            <a:r>
              <a:rPr lang="en-US" dirty="0" smtClean="0">
                <a:latin typeface="Arial Black" pitchFamily="34" charset="0"/>
              </a:rPr>
              <a:t> </a:t>
            </a:r>
            <a:r>
              <a:rPr lang="en-US" dirty="0" err="1" smtClean="0">
                <a:latin typeface="Arial Black" pitchFamily="34" charset="0"/>
              </a:rPr>
              <a:t>tu</a:t>
            </a:r>
            <a:r>
              <a:rPr lang="en-US" dirty="0" smtClean="0">
                <a:latin typeface="Arial Black" pitchFamily="34" charset="0"/>
              </a:rPr>
              <a:t> </a:t>
            </a:r>
            <a:r>
              <a:rPr lang="en-US" dirty="0" err="1" smtClean="0">
                <a:latin typeface="Arial Black" pitchFamily="34" charset="0"/>
              </a:rPr>
              <a:t>aimes</a:t>
            </a:r>
            <a:r>
              <a:rPr lang="en-US" dirty="0" smtClean="0">
                <a:latin typeface="Arial Black" pitchFamily="34" charset="0"/>
              </a:rPr>
              <a:t> </a:t>
            </a:r>
            <a:r>
              <a:rPr lang="en-US" dirty="0" err="1" smtClean="0">
                <a:latin typeface="Arial Black" pitchFamily="34" charset="0"/>
              </a:rPr>
              <a:t>mon</a:t>
            </a:r>
            <a:r>
              <a:rPr lang="en-US" dirty="0" smtClean="0">
                <a:latin typeface="Arial Black" pitchFamily="34" charset="0"/>
              </a:rPr>
              <a:t> </a:t>
            </a:r>
            <a:r>
              <a:rPr lang="en-US" dirty="0" err="1" smtClean="0">
                <a:latin typeface="Arial Black" pitchFamily="34" charset="0"/>
              </a:rPr>
              <a:t>Jésus</a:t>
            </a:r>
            <a:endParaRPr lang="en-US" dirty="0" smtClean="0">
              <a:latin typeface="Arial Black" pitchFamily="34" charset="0"/>
            </a:endParaRPr>
          </a:p>
          <a:p>
            <a:pPr marL="0" indent="0" algn="ctr">
              <a:buNone/>
            </a:pPr>
            <a:r>
              <a:rPr lang="en-US" dirty="0" smtClean="0">
                <a:latin typeface="Arial Black" pitchFamily="34" charset="0"/>
              </a:rPr>
              <a:t>Je </a:t>
            </a:r>
            <a:r>
              <a:rPr lang="en-US" dirty="0" err="1" smtClean="0">
                <a:latin typeface="Arial Black" pitchFamily="34" charset="0"/>
              </a:rPr>
              <a:t>veux</a:t>
            </a:r>
            <a:r>
              <a:rPr lang="en-US" dirty="0" smtClean="0">
                <a:latin typeface="Arial Black" pitchFamily="34" charset="0"/>
              </a:rPr>
              <a:t> savoir: “</a:t>
            </a:r>
            <a:r>
              <a:rPr lang="en-US" dirty="0" err="1" smtClean="0">
                <a:latin typeface="Arial Black" pitchFamily="34" charset="0"/>
              </a:rPr>
              <a:t>Aimes</a:t>
            </a:r>
            <a:r>
              <a:rPr lang="en-US" dirty="0" smtClean="0">
                <a:latin typeface="Arial Black" pitchFamily="34" charset="0"/>
              </a:rPr>
              <a:t> </a:t>
            </a:r>
            <a:r>
              <a:rPr lang="en-US" dirty="0" err="1" smtClean="0">
                <a:latin typeface="Arial Black" pitchFamily="34" charset="0"/>
              </a:rPr>
              <a:t>mon</a:t>
            </a:r>
            <a:r>
              <a:rPr lang="en-US" dirty="0" smtClean="0">
                <a:latin typeface="Arial Black" pitchFamily="34" charset="0"/>
              </a:rPr>
              <a:t> Seigneur?” </a:t>
            </a:r>
            <a:endParaRPr lang="en-US" dirty="0" smtClean="0">
              <a:latin typeface="Arial Black" pitchFamily="34" charset="0"/>
            </a:endParaRPr>
          </a:p>
          <a:p>
            <a:pPr algn="ctr"/>
            <a:endParaRPr lang="en-US" dirty="0">
              <a:latin typeface="Arial Black" pitchFamily="34" charset="0"/>
            </a:endParaRPr>
          </a:p>
        </p:txBody>
      </p:sp>
      <p:sp>
        <p:nvSpPr>
          <p:cNvPr id="3" name="Music"/>
          <p:cNvSpPr>
            <a:spLocks noEditPoints="1" noChangeArrowheads="1"/>
          </p:cNvSpPr>
          <p:nvPr/>
        </p:nvSpPr>
        <p:spPr bwMode="auto">
          <a:xfrm>
            <a:off x="457200" y="271461"/>
            <a:ext cx="338138" cy="676275"/>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4" name="Music"/>
          <p:cNvSpPr>
            <a:spLocks noEditPoints="1" noChangeArrowheads="1"/>
          </p:cNvSpPr>
          <p:nvPr/>
        </p:nvSpPr>
        <p:spPr bwMode="auto">
          <a:xfrm>
            <a:off x="457200" y="5899438"/>
            <a:ext cx="338138" cy="676275"/>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5" name="Music"/>
          <p:cNvSpPr>
            <a:spLocks noEditPoints="1" noChangeArrowheads="1"/>
          </p:cNvSpPr>
          <p:nvPr/>
        </p:nvSpPr>
        <p:spPr bwMode="auto">
          <a:xfrm>
            <a:off x="8365331" y="5800725"/>
            <a:ext cx="338138" cy="676275"/>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6" name="Music"/>
          <p:cNvSpPr>
            <a:spLocks noEditPoints="1" noChangeArrowheads="1"/>
          </p:cNvSpPr>
          <p:nvPr/>
        </p:nvSpPr>
        <p:spPr bwMode="auto">
          <a:xfrm>
            <a:off x="8398669" y="271462"/>
            <a:ext cx="338138" cy="676275"/>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xmlns="" val="30087655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27</TotalTime>
  <Words>118</Words>
  <Application>Microsoft Office PowerPoint</Application>
  <PresentationFormat>On-screen Show (4:3)</PresentationFormat>
  <Paragraphs>21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Verve</vt:lpstr>
      <vt:lpstr>Lean forward, lean back To the left, to the right Stand up, Sit down To the left, to the right (2x)  Stand up and tell me if you love my Jesus Sit down and tell me if you love my Lord I want to know if you love my Jesus I want to know if you love my Lord </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forward, lean back To the left, to the right Stand up, Sit down To the left, to the right (2x)  Stand up and tell me if you love my Jesus Sit down and tell me if you love my Lord I want to know if you love my Jesus I want to know if you love my Lord</dc:title>
  <dc:creator>linda</dc:creator>
  <cp:lastModifiedBy>Elie Honore</cp:lastModifiedBy>
  <cp:revision>5</cp:revision>
  <dcterms:created xsi:type="dcterms:W3CDTF">2012-07-13T04:09:31Z</dcterms:created>
  <dcterms:modified xsi:type="dcterms:W3CDTF">2012-07-13T12:33:06Z</dcterms:modified>
</cp:coreProperties>
</file>